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24" r:id="rId2"/>
    <p:sldId id="519" r:id="rId3"/>
    <p:sldId id="521" r:id="rId4"/>
    <p:sldId id="520" r:id="rId5"/>
    <p:sldId id="518" r:id="rId6"/>
    <p:sldId id="522" r:id="rId7"/>
  </p:sldIdLst>
  <p:sldSz cx="9144000" cy="6858000" type="screen4x3"/>
  <p:notesSz cx="6797675" cy="992663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8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mo W. Eser" initials="TWE" lastIdx="5" clrIdx="0">
    <p:extLst/>
  </p:cmAuthor>
  <p:cmAuthor id="2" name="Marie Everat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3"/>
    <a:srgbClr val="F58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8" autoAdjust="0"/>
    <p:restoredTop sz="87226" autoAdjust="0"/>
  </p:normalViewPr>
  <p:slideViewPr>
    <p:cSldViewPr snapToGrid="0">
      <p:cViewPr varScale="1">
        <p:scale>
          <a:sx n="102" d="100"/>
          <a:sy n="102" d="100"/>
        </p:scale>
        <p:origin x="-20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990A8-D328-4C99-ACA0-D972978905C0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7CE42-2AD8-4125-A1E1-5C2BDF75684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889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EBD3E-AF77-479F-ACF8-60D24D186A5F}" type="datetimeFigureOut">
              <a:rPr lang="da-DK" smtClean="0"/>
              <a:pPr/>
              <a:t>18-11-2021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E058F-3D64-452B-AED7-B561252B1864}" type="slidenum">
              <a:rPr lang="da-DK" smtClean="0"/>
              <a:pPr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1642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682956-8E44-4E61-9A81-17F8D19AA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692000"/>
            <a:ext cx="7380000" cy="2376000"/>
          </a:xfrm>
          <a:noFill/>
        </p:spPr>
        <p:txBody>
          <a:bodyPr lIns="0" tIns="0" rIns="360000" bIns="72000" anchor="b" anchorCtr="0">
            <a:no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xmlns="" id="{55F94B69-B171-416D-9F2A-D0FA8E8DE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4140000"/>
            <a:ext cx="7380000" cy="1260000"/>
          </a:xfrm>
          <a:noFill/>
        </p:spPr>
        <p:txBody>
          <a:bodyPr lIns="0" tIns="180000" rIns="0" bIns="180000" anchor="t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xmlns="" id="{3EC53E3D-0F77-450A-966E-0EEFEBC7FD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000" y="5346000"/>
            <a:ext cx="7380000" cy="1080000"/>
          </a:xfrm>
          <a:noFill/>
        </p:spPr>
        <p:txBody>
          <a:bodyPr lIns="0" tIns="180000" rIns="0" bIns="360000" anchor="t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uppe 7">
            <a:extLst>
              <a:ext uri="{FF2B5EF4-FFF2-40B4-BE49-F238E27FC236}">
                <a16:creationId xmlns:a16="http://schemas.microsoft.com/office/drawing/2014/main" xmlns="" id="{EC77BF3B-BFEC-47A5-98E3-0A5BEA4243DB}"/>
              </a:ext>
            </a:extLst>
          </p:cNvPr>
          <p:cNvGrpSpPr/>
          <p:nvPr userDrawn="1"/>
        </p:nvGrpSpPr>
        <p:grpSpPr>
          <a:xfrm>
            <a:off x="583200" y="314252"/>
            <a:ext cx="2371532" cy="939616"/>
            <a:chOff x="547287" y="314252"/>
            <a:chExt cx="2371532" cy="939616"/>
          </a:xfrm>
        </p:grpSpPr>
        <p:pic>
          <p:nvPicPr>
            <p:cNvPr id="15" name="Billede 14">
              <a:extLst>
                <a:ext uri="{FF2B5EF4-FFF2-40B4-BE49-F238E27FC236}">
                  <a16:creationId xmlns:a16="http://schemas.microsoft.com/office/drawing/2014/main" xmlns="" id="{1338066F-7B15-495F-997D-9335491003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87" y="995218"/>
              <a:ext cx="2371532" cy="258650"/>
            </a:xfrm>
            <a:prstGeom prst="rect">
              <a:avLst/>
            </a:prstGeom>
          </p:spPr>
        </p:pic>
        <p:pic>
          <p:nvPicPr>
            <p:cNvPr id="16" name="Billede 15">
              <a:extLst>
                <a:ext uri="{FF2B5EF4-FFF2-40B4-BE49-F238E27FC236}">
                  <a16:creationId xmlns:a16="http://schemas.microsoft.com/office/drawing/2014/main" xmlns="" id="{A589F7C8-D77C-4242-9918-A3FAFDF2DB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730" y="314252"/>
              <a:ext cx="2001600" cy="6549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104757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small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ts val="4400"/>
              </a:lnSpc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290000" y="6480000"/>
            <a:ext cx="1350000" cy="180000"/>
          </a:xfrm>
        </p:spPr>
        <p:txBody>
          <a:bodyPr/>
          <a:lstStyle/>
          <a:p>
            <a:fld id="{973D67E3-AB09-4ED3-AD88-649A1EBE7B2B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6B9770CD-F4C3-4676-A139-D381A665F5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1979011"/>
            <a:ext cx="2565000" cy="4140803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ladsholder til indhold 6">
            <a:extLst>
              <a:ext uri="{FF2B5EF4-FFF2-40B4-BE49-F238E27FC236}">
                <a16:creationId xmlns:a16="http://schemas.microsoft.com/office/drawing/2014/main" xmlns="" id="{3D1C4563-C02F-4994-88BF-5E79DAEBD3C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3915000" y="1979613"/>
            <a:ext cx="4834145" cy="4140200"/>
          </a:xfrm>
        </p:spPr>
        <p:txBody>
          <a:bodyPr/>
          <a:lstStyle>
            <a:lvl1pPr marL="0" indent="0"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xmlns="" id="{BCFD64D9-5E39-4F90-9BB2-7A3645E0F7D4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8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ts val="4400"/>
              </a:lnSpc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E3782E1-65DF-44AD-AD2F-E85DF5B60461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xmlns="" id="{4678BF08-3083-472A-AA4E-BE2B2E25E4E6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  <p:sp>
        <p:nvSpPr>
          <p:cNvPr id="8" name="Pladsholder til SmartArt 7">
            <a:extLst>
              <a:ext uri="{FF2B5EF4-FFF2-40B4-BE49-F238E27FC236}">
                <a16:creationId xmlns:a16="http://schemas.microsoft.com/office/drawing/2014/main" xmlns="" id="{9B3FC587-2EF2-4A03-971E-2B639D59503E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>
          <a:xfrm>
            <a:off x="720000" y="1980000"/>
            <a:ext cx="7920000" cy="4140000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6650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ts val="4400"/>
              </a:lnSpc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0A7FF7D-C6FD-4359-BC78-D6A52F6ECC30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6B9770CD-F4C3-4676-A139-D381A665F5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1979009"/>
            <a:ext cx="3600000" cy="4140000"/>
          </a:xfrm>
        </p:spPr>
        <p:txBody>
          <a:bodyPr/>
          <a:lstStyle>
            <a:lvl1pPr marL="0" indent="0"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xmlns="" id="{356D445D-8253-4E53-AAAD-815D61F4CB94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xmlns="" id="{3A111698-FBA6-43F0-87D7-8E3ABCE1AD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50000" y="1978025"/>
            <a:ext cx="3690763" cy="4140200"/>
          </a:xfrm>
          <a:solidFill>
            <a:schemeClr val="tx2">
              <a:lumMod val="10000"/>
              <a:lumOff val="90000"/>
            </a:schemeClr>
          </a:solidFill>
        </p:spPr>
        <p:txBody>
          <a:bodyPr lIns="252000" tIns="252000" rIns="252000" bIns="252000"/>
          <a:lstStyle>
            <a:lvl1pPr>
              <a:buClr>
                <a:schemeClr val="tx2"/>
              </a:buClr>
              <a:defRPr sz="160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16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16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16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187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and statements, DARK colour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DB3C599D-811A-4D17-9D50-0326606795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50013C50-0E79-4F79-816F-08D4250139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8AFC9E1E-2EB1-4CB4-BF00-8C5741925D4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9A4D76-82FD-4E3E-9E4A-D4ED0F39F382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xmlns="" id="{5201CF83-2ED8-4FC9-ABAB-629259F2CBF3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79999"/>
          </a:xfrm>
          <a:prstGeom prst="rect">
            <a:avLst/>
          </a:prstGeom>
        </p:spPr>
      </p:pic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xmlns="" id="{671E2342-1FCE-4022-8F76-045E6587EF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000" y="360000"/>
            <a:ext cx="1260000" cy="1260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/>
              <a:t>Insert</a:t>
            </a:r>
            <a:r>
              <a:rPr lang="da-DK" dirty="0"/>
              <a:t> </a:t>
            </a:r>
            <a:r>
              <a:rPr lang="da-DK" dirty="0" err="1"/>
              <a:t>icon</a:t>
            </a:r>
            <a:endParaRPr lang="da-DK" dirty="0"/>
          </a:p>
        </p:txBody>
      </p:sp>
      <p:sp>
        <p:nvSpPr>
          <p:cNvPr id="10" name="Pladsholder til tekst 9">
            <a:extLst>
              <a:ext uri="{FF2B5EF4-FFF2-40B4-BE49-F238E27FC236}">
                <a16:creationId xmlns:a16="http://schemas.microsoft.com/office/drawing/2014/main" xmlns="" id="{4B338F38-633C-48D5-9759-8AE4555133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724" y="1980000"/>
            <a:ext cx="7919275" cy="4140000"/>
          </a:xfrm>
        </p:spPr>
        <p:txBody>
          <a:bodyPr/>
          <a:lstStyle>
            <a:lvl1pPr marL="0" indent="0">
              <a:lnSpc>
                <a:spcPts val="5400"/>
              </a:lnSpc>
              <a:buFont typeface="Arial" panose="020B0604020202020204" pitchFamily="34" charset="0"/>
              <a:buNone/>
              <a:defRPr sz="5000" b="1">
                <a:solidFill>
                  <a:schemeClr val="accent2"/>
                </a:solidFill>
              </a:defRPr>
            </a:lvl1pPr>
            <a:lvl2pPr marL="180000" indent="0">
              <a:buFont typeface="Arial" panose="020B0604020202020204" pitchFamily="34" charset="0"/>
              <a:buNone/>
              <a:defRPr/>
            </a:lvl2pPr>
            <a:lvl3pPr marL="360000" indent="0">
              <a:buFont typeface="Arial" panose="020B0604020202020204" pitchFamily="34" charset="0"/>
              <a:buNone/>
              <a:defRPr/>
            </a:lvl3pPr>
            <a:lvl4pPr marL="540000" indent="0">
              <a:buFont typeface="Arial" panose="020B0604020202020204" pitchFamily="34" charset="0"/>
              <a:buNone/>
              <a:defRPr/>
            </a:lvl4pPr>
            <a:lvl5pPr marL="7200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0285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and statements, LIGHT colour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DB3C599D-811A-4D17-9D50-0326606795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50013C50-0E79-4F79-816F-08D4250139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8AFC9E1E-2EB1-4CB4-BF00-8C5741925D4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C062E8-EA28-4BB2-AD6A-EC4D375B7576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xmlns="" id="{5201CF83-2ED8-4FC9-ABAB-629259F2CBF3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8" y="6480000"/>
            <a:ext cx="502342" cy="179999"/>
          </a:xfrm>
          <a:prstGeom prst="rect">
            <a:avLst/>
          </a:prstGeom>
        </p:spPr>
      </p:pic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xmlns="" id="{671E2342-1FCE-4022-8F76-045E6587EF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000" y="360000"/>
            <a:ext cx="1260000" cy="12600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a-DK" dirty="0" err="1"/>
              <a:t>Insert</a:t>
            </a:r>
            <a:r>
              <a:rPr lang="da-DK" dirty="0"/>
              <a:t> </a:t>
            </a:r>
            <a:r>
              <a:rPr lang="da-DK" dirty="0" err="1"/>
              <a:t>icon</a:t>
            </a:r>
            <a:endParaRPr lang="da-DK" dirty="0"/>
          </a:p>
        </p:txBody>
      </p:sp>
      <p:sp>
        <p:nvSpPr>
          <p:cNvPr id="10" name="Pladsholder til tekst 9">
            <a:extLst>
              <a:ext uri="{FF2B5EF4-FFF2-40B4-BE49-F238E27FC236}">
                <a16:creationId xmlns:a16="http://schemas.microsoft.com/office/drawing/2014/main" xmlns="" id="{4B338F38-633C-48D5-9759-8AE4555133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724" y="1980000"/>
            <a:ext cx="7919275" cy="4140000"/>
          </a:xfrm>
        </p:spPr>
        <p:txBody>
          <a:bodyPr/>
          <a:lstStyle>
            <a:lvl1pPr marL="0" indent="0">
              <a:lnSpc>
                <a:spcPts val="5400"/>
              </a:lnSpc>
              <a:buFont typeface="Arial" panose="020B0604020202020204" pitchFamily="34" charset="0"/>
              <a:buNone/>
              <a:defRPr sz="5000" b="1">
                <a:solidFill>
                  <a:schemeClr val="accent2"/>
                </a:solidFill>
              </a:defRPr>
            </a:lvl1pPr>
            <a:lvl2pPr marL="180000" indent="0">
              <a:buFont typeface="Arial" panose="020B0604020202020204" pitchFamily="34" charset="0"/>
              <a:buNone/>
              <a:defRPr/>
            </a:lvl2pPr>
            <a:lvl3pPr marL="360000" indent="0">
              <a:buFont typeface="Arial" panose="020B0604020202020204" pitchFamily="34" charset="0"/>
              <a:buNone/>
              <a:defRPr/>
            </a:lvl3pPr>
            <a:lvl4pPr marL="540000" indent="0">
              <a:buFont typeface="Arial" panose="020B0604020202020204" pitchFamily="34" charset="0"/>
              <a:buNone/>
              <a:defRPr/>
            </a:lvl4pPr>
            <a:lvl5pPr marL="7200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3896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ma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6">
            <a:extLst>
              <a:ext uri="{FF2B5EF4-FFF2-40B4-BE49-F238E27FC236}">
                <a16:creationId xmlns:a16="http://schemas.microsoft.com/office/drawing/2014/main" xmlns="" id="{3CF865E8-AAF9-4031-879E-A9583D9437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CA94956A-4D0B-4BD1-BEF4-28379FCC2C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37DF26A5-1998-4CDC-A5E1-A0C8F1763D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DAE634D-7E0E-456E-8AB2-571119965F9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303650F-B366-450A-A387-0552C786DA43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6" name="Pladsholder til tekst 8">
            <a:extLst>
              <a:ext uri="{FF2B5EF4-FFF2-40B4-BE49-F238E27FC236}">
                <a16:creationId xmlns:a16="http://schemas.microsoft.com/office/drawing/2014/main" xmlns="" id="{7DD77AB5-A0C8-4B76-917B-B983BD7A0D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480000"/>
            <a:ext cx="504000" cy="17901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da-DK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0867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682956-8E44-4E61-9A81-17F8D19AA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434945"/>
            <a:ext cx="7920000" cy="720000"/>
          </a:xfrm>
          <a:noFill/>
        </p:spPr>
        <p:txBody>
          <a:bodyPr lIns="0" tIns="0" rIns="360000" bIns="360000" anchor="t" anchorCtr="0">
            <a:no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xmlns="" id="{8645B696-1BA4-4F6C-B4A8-FBFF6560E3C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4140000"/>
            <a:ext cx="7920000" cy="1800000"/>
          </a:xfrm>
        </p:spPr>
        <p:txBody>
          <a:bodyPr tIns="18000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270000" indent="0" algn="ctr">
              <a:buNone/>
              <a:defRPr>
                <a:solidFill>
                  <a:schemeClr val="bg1"/>
                </a:solidFill>
              </a:defRPr>
            </a:lvl2pPr>
            <a:lvl3pPr marL="540000" indent="0" algn="ctr">
              <a:buNone/>
              <a:defRPr>
                <a:solidFill>
                  <a:schemeClr val="bg1"/>
                </a:solidFill>
              </a:defRPr>
            </a:lvl3pPr>
            <a:lvl4pPr marL="810000" indent="0" algn="ctr">
              <a:buNone/>
              <a:defRPr>
                <a:solidFill>
                  <a:schemeClr val="bg1"/>
                </a:solidFill>
              </a:defRPr>
            </a:lvl4pPr>
            <a:lvl5pPr marL="10800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5" name="Gruppe 14">
            <a:extLst>
              <a:ext uri="{FF2B5EF4-FFF2-40B4-BE49-F238E27FC236}">
                <a16:creationId xmlns:a16="http://schemas.microsoft.com/office/drawing/2014/main" xmlns="" id="{3A5883F8-79E5-4A67-83E1-6E0000B0DDFC}"/>
              </a:ext>
            </a:extLst>
          </p:cNvPr>
          <p:cNvGrpSpPr/>
          <p:nvPr userDrawn="1"/>
        </p:nvGrpSpPr>
        <p:grpSpPr>
          <a:xfrm>
            <a:off x="583200" y="314252"/>
            <a:ext cx="2371532" cy="1180824"/>
            <a:chOff x="547287" y="314252"/>
            <a:chExt cx="2371532" cy="1180824"/>
          </a:xfrm>
        </p:grpSpPr>
        <p:pic>
          <p:nvPicPr>
            <p:cNvPr id="9" name="Billede 8">
              <a:extLst>
                <a:ext uri="{FF2B5EF4-FFF2-40B4-BE49-F238E27FC236}">
                  <a16:creationId xmlns:a16="http://schemas.microsoft.com/office/drawing/2014/main" xmlns="" id="{E37E1920-C296-4BB1-B43F-71E3844D98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87" y="995218"/>
              <a:ext cx="2371532" cy="258650"/>
            </a:xfrm>
            <a:prstGeom prst="rect">
              <a:avLst/>
            </a:prstGeom>
          </p:spPr>
        </p:pic>
        <p:pic>
          <p:nvPicPr>
            <p:cNvPr id="14" name="Billede 13">
              <a:extLst>
                <a:ext uri="{FF2B5EF4-FFF2-40B4-BE49-F238E27FC236}">
                  <a16:creationId xmlns:a16="http://schemas.microsoft.com/office/drawing/2014/main" xmlns="" id="{0FB67668-5127-4AE7-96B2-EF86D2E401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00" y="1279076"/>
              <a:ext cx="1456630" cy="216000"/>
            </a:xfrm>
            <a:prstGeom prst="rect">
              <a:avLst/>
            </a:prstGeom>
          </p:spPr>
        </p:pic>
        <p:pic>
          <p:nvPicPr>
            <p:cNvPr id="17" name="Billede 16">
              <a:extLst>
                <a:ext uri="{FF2B5EF4-FFF2-40B4-BE49-F238E27FC236}">
                  <a16:creationId xmlns:a16="http://schemas.microsoft.com/office/drawing/2014/main" xmlns="" id="{C243795A-957B-4A18-80E7-7F6EC82ECD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730" y="314252"/>
              <a:ext cx="2001600" cy="6549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707881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682956-8E44-4E61-9A81-17F8D19AA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692000"/>
            <a:ext cx="7380000" cy="2376000"/>
          </a:xfrm>
          <a:noFill/>
        </p:spPr>
        <p:txBody>
          <a:bodyPr lIns="0" tIns="0" rIns="360000" bIns="72000" anchor="b" anchorCtr="0">
            <a:noAutofit/>
          </a:bodyPr>
          <a:lstStyle>
            <a:lvl1pPr algn="l">
              <a:defRPr sz="4000" b="1">
                <a:solidFill>
                  <a:srgbClr val="1641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xmlns="" id="{55F94B69-B171-416D-9F2A-D0FA8E8DE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4140000"/>
            <a:ext cx="7380000" cy="1260000"/>
          </a:xfrm>
          <a:noFill/>
        </p:spPr>
        <p:txBody>
          <a:bodyPr lIns="0" tIns="180000" rIns="0" bIns="180000" anchor="t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>
                <a:solidFill>
                  <a:srgbClr val="F5822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xmlns="" id="{3EC53E3D-0F77-450A-966E-0EEFEBC7FD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000" y="5346000"/>
            <a:ext cx="7380000" cy="1080000"/>
          </a:xfrm>
          <a:noFill/>
        </p:spPr>
        <p:txBody>
          <a:bodyPr lIns="0" tIns="180000" rIns="0" bIns="360000" anchor="t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3" descr="G:\E - Outreach SO4\E3 - Publications\02 - Lay out and corporate id\Templates\ESPON Logo\ESPON-EGTC-logo_2015-12-03_cropped_RGB_sloga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309088"/>
            <a:ext cx="1946031" cy="945789"/>
          </a:xfrm>
          <a:prstGeom prst="rect">
            <a:avLst/>
          </a:prstGeom>
          <a:noFill/>
        </p:spPr>
      </p:pic>
      <p:pic>
        <p:nvPicPr>
          <p:cNvPr id="8" name="Picture 3" descr="D:\Users\iotzov\Desktop\PPT template\social media-0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492" y="1230924"/>
            <a:ext cx="1664678" cy="5422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104757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682956-8E44-4E61-9A81-17F8D19AA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692000"/>
            <a:ext cx="7380000" cy="2376000"/>
          </a:xfrm>
          <a:noFill/>
        </p:spPr>
        <p:txBody>
          <a:bodyPr lIns="0" tIns="0" rIns="360000" bIns="72000" anchor="b" anchorCtr="0">
            <a:noAutofit/>
          </a:bodyPr>
          <a:lstStyle>
            <a:lvl1pPr algn="l">
              <a:defRPr sz="4000" b="1">
                <a:solidFill>
                  <a:srgbClr val="1641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xmlns="" id="{55F94B69-B171-416D-9F2A-D0FA8E8DE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4140000"/>
            <a:ext cx="7380000" cy="1260000"/>
          </a:xfrm>
          <a:noFill/>
        </p:spPr>
        <p:txBody>
          <a:bodyPr lIns="0" tIns="180000" rIns="0" bIns="180000" anchor="t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>
                <a:solidFill>
                  <a:srgbClr val="F5822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xmlns="" id="{3EC53E3D-0F77-450A-966E-0EEFEBC7FD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000" y="5346000"/>
            <a:ext cx="7380000" cy="1080000"/>
          </a:xfrm>
          <a:noFill/>
        </p:spPr>
        <p:txBody>
          <a:bodyPr lIns="0" tIns="180000" rIns="0" bIns="360000" anchor="t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3" descr="G:\E - Outreach SO4\E3 - Publications\02 - Lay out and corporate id\Templates\ESPON Logo\ESPON-EGTC-logo_2015-12-03_cropped_RGB_sloga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309088"/>
            <a:ext cx="1946031" cy="945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104757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8608A1E-A0FD-4086-BCA6-C5A4200BF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A505C68C-A4F9-4396-97B7-04209916FE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2046B20D-9A0A-48FB-97E2-3A3D084E7C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E006A2B-250E-43A5-B3F4-B1EC44EBD53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E2D6D-3DC9-4BF3-97BE-88421C4A5751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xmlns="" id="{ADC962C9-37A7-4FF6-8EE2-E3295E204CF5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79999"/>
          </a:xfrm>
          <a:prstGeom prst="rect">
            <a:avLst/>
          </a:prstGeom>
        </p:spPr>
      </p:pic>
      <p:sp>
        <p:nvSpPr>
          <p:cNvPr id="7" name="Pladsholder til tekst 10">
            <a:extLst>
              <a:ext uri="{FF2B5EF4-FFF2-40B4-BE49-F238E27FC236}">
                <a16:creationId xmlns:a16="http://schemas.microsoft.com/office/drawing/2014/main" xmlns="" id="{364622AC-EC45-4484-9455-BCB3C08702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1979999"/>
            <a:ext cx="7920000" cy="4140000"/>
          </a:xfrm>
        </p:spPr>
        <p:txBody>
          <a:bodyPr/>
          <a:lstStyle>
            <a:lvl1pPr marL="0" indent="-540000"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>
                <a:solidFill>
                  <a:schemeClr val="bg1"/>
                </a:solidFill>
              </a:defRPr>
            </a:lvl2pPr>
            <a:lvl3pPr marL="360000" indent="0">
              <a:buNone/>
              <a:defRPr>
                <a:solidFill>
                  <a:schemeClr val="bg1"/>
                </a:solidFill>
              </a:defRPr>
            </a:lvl3pPr>
            <a:lvl4pPr marL="540000" indent="0">
              <a:buNone/>
              <a:defRPr>
                <a:solidFill>
                  <a:schemeClr val="bg1"/>
                </a:solidFill>
              </a:defRPr>
            </a:lvl4pPr>
            <a:lvl5pPr marL="7200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336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dsholder til billede 7">
            <a:extLst>
              <a:ext uri="{FF2B5EF4-FFF2-40B4-BE49-F238E27FC236}">
                <a16:creationId xmlns:a16="http://schemas.microsoft.com/office/drawing/2014/main" xmlns="" id="{D070636F-56ED-4AC0-86B8-CF2028A464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5000" y="0"/>
            <a:ext cx="2799000" cy="6858000"/>
          </a:xfrm>
          <a:solidFill>
            <a:schemeClr val="bg1"/>
          </a:solidFill>
        </p:spPr>
        <p:txBody>
          <a:bodyPr lIns="360000" tIns="360000" rIns="360000" bIns="360000" anchor="t" anchorCtr="0"/>
          <a:lstStyle>
            <a:lvl1pPr algn="r">
              <a:defRPr/>
            </a:lvl1pPr>
          </a:lstStyle>
          <a:p>
            <a:r>
              <a:rPr lang="en-US"/>
              <a:t>Click icon to add picture</a:t>
            </a:r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A9682956-8E44-4E61-9A81-17F8D19AA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2440800"/>
            <a:ext cx="5625000" cy="3240000"/>
          </a:xfrm>
          <a:noFill/>
        </p:spPr>
        <p:txBody>
          <a:bodyPr lIns="0" tIns="0" rIns="360000" bIns="0" anchor="t" anchorCtr="0">
            <a:no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xmlns="" id="{D44DE7F6-F8D1-4683-91F4-F5B1DFAB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90000" y="6480000"/>
            <a:ext cx="1350000" cy="180000"/>
          </a:xfrm>
          <a:prstGeom prst="rect">
            <a:avLst/>
          </a:prstGeom>
        </p:spPr>
        <p:txBody>
          <a:bodyPr/>
          <a:lstStyle/>
          <a:p>
            <a:fld id="{6F955BA0-77BA-40EA-823F-C6ADFF469340}" type="datetime1">
              <a:rPr lang="en-US" smtClean="0"/>
              <a:t>11/18/2021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xmlns="" id="{2EE83EC3-9FFE-4122-B232-DC5B2B02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06000" y="6480000"/>
            <a:ext cx="4050000" cy="1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xmlns="" id="{19C82042-8DB4-4B97-A415-FA2797A6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5B7C27-3FE4-4A2D-B806-6F5728E302F6}" type="slidenum">
              <a:rPr lang="da-DK" smtClean="0"/>
              <a:pPr/>
              <a:t>‹N›</a:t>
            </a:fld>
            <a:endParaRPr lang="da-DK"/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CD1CD501-D0E0-444F-9190-F8E84B4C97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00" y="617866"/>
            <a:ext cx="1440000" cy="1440000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lIns="0" tIns="36000" rIns="0" bIns="72000" anchor="ctr" anchorCtr="0">
            <a:noAutofit/>
          </a:bodyPr>
          <a:lstStyle>
            <a:lvl1pPr marL="0" indent="0" algn="ctr">
              <a:buNone/>
              <a:defRPr sz="72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1</a:t>
            </a:r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xmlns="" id="{92FFC072-8C79-4F02-8C52-096E8F6452DB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7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5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360000"/>
            <a:ext cx="7920001" cy="1314000"/>
          </a:xfrm>
        </p:spPr>
        <p:txBody>
          <a:bodyPr lIns="0" tIns="0" rIns="0" bIns="0" anchor="b" anchorCtr="0">
            <a:no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2A8AA19-3471-4287-96D4-953861A1934C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xmlns="" id="{D3DE1636-AA73-41D6-914A-14C26B56CF03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06ACD415-5B38-4FCB-B23C-F24B3427A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1979999"/>
            <a:ext cx="7920000" cy="4140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95475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ullets with pre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468000"/>
            <a:ext cx="7920001" cy="1206000"/>
          </a:xfrm>
        </p:spPr>
        <p:txBody>
          <a:bodyPr lIns="0" tIns="0" rIns="0" bIns="0" anchor="b" anchorCtr="0">
            <a:no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C316B66-0B9D-4CB0-805C-D0BFA529846D}" type="datetime1">
              <a:rPr lang="en-US" smtClean="0"/>
              <a:t>11/18/2021</a:t>
            </a:fld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xmlns="" id="{D3DE1636-AA73-41D6-914A-14C26B56CF03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06ACD415-5B38-4FCB-B23C-F24B3427A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20000" y="1979999"/>
            <a:ext cx="7920000" cy="4140000"/>
          </a:xfrm>
        </p:spPr>
        <p:txBody>
          <a:bodyPr/>
          <a:lstStyle>
            <a:lvl5pPr>
              <a:defRPr/>
            </a:lvl5pPr>
            <a:lvl7pPr>
              <a:defRPr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 dirty="0"/>
          </a:p>
        </p:txBody>
      </p:sp>
      <p:sp>
        <p:nvSpPr>
          <p:cNvPr id="8" name="Pladsholder til tekst 7">
            <a:extLst>
              <a:ext uri="{FF2B5EF4-FFF2-40B4-BE49-F238E27FC236}">
                <a16:creationId xmlns:a16="http://schemas.microsoft.com/office/drawing/2014/main" xmlns="" id="{C03CF47F-8765-4112-88E4-1EA5EAE2A0A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725" y="0"/>
            <a:ext cx="7920038" cy="468000"/>
          </a:xfrm>
        </p:spPr>
        <p:txBody>
          <a:bodyPr bIns="0" anchor="b" anchorCtr="0"/>
          <a:lstStyle>
            <a:lvl1pPr marL="0" indent="0">
              <a:buNone/>
              <a:defRPr sz="1400" b="0">
                <a:solidFill>
                  <a:schemeClr val="accent2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153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ullets,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</p:spPr>
        <p:txBody>
          <a:bodyPr lIns="0" tIns="0" rIns="0" bIns="0" anchor="b" anchorCtr="0">
            <a:no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1B6A136-570B-42FD-BD46-56DBB9C6C035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8" name="Pladsholder til indhold 7">
            <a:extLst>
              <a:ext uri="{FF2B5EF4-FFF2-40B4-BE49-F238E27FC236}">
                <a16:creationId xmlns:a16="http://schemas.microsoft.com/office/drawing/2014/main" xmlns="" id="{7504B60A-076D-4745-A2B5-2B65295F99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20000" y="1980000"/>
            <a:ext cx="3600000" cy="4140000"/>
          </a:xfrm>
        </p:spPr>
        <p:txBody>
          <a:bodyPr lIns="0" tIns="0" rIns="0" bIns="0">
            <a:noAutofit/>
          </a:bodyPr>
          <a:lstStyle>
            <a:lvl1pPr marL="0" indent="0">
              <a:spcAft>
                <a:spcPts val="1000"/>
              </a:spcAft>
              <a:buFont typeface="Arial" panose="020B0604020202020204" pitchFamily="34" charset="0"/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ladsholder til indhold 7">
            <a:extLst>
              <a:ext uri="{FF2B5EF4-FFF2-40B4-BE49-F238E27FC236}">
                <a16:creationId xmlns:a16="http://schemas.microsoft.com/office/drawing/2014/main" xmlns="" id="{E005E74C-7F6C-4582-9026-FF53749B507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950000" y="1980000"/>
            <a:ext cx="3690000" cy="4140000"/>
          </a:xfrm>
        </p:spPr>
        <p:txBody>
          <a:bodyPr lIns="0" tIns="0" rIns="0" bIns="0">
            <a:noAutofit/>
          </a:bodyPr>
          <a:lstStyle>
            <a:lvl1pPr marL="0" indent="0">
              <a:spcAft>
                <a:spcPts val="1000"/>
              </a:spcAft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Billede 11">
            <a:extLst>
              <a:ext uri="{FF2B5EF4-FFF2-40B4-BE49-F238E27FC236}">
                <a16:creationId xmlns:a16="http://schemas.microsoft.com/office/drawing/2014/main" xmlns="" id="{32E12CCB-CAA9-4F5B-ADC9-5686B7FF257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8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ts val="4400"/>
              </a:lnSpc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978E33F-2CBD-42E9-9272-ED930398B79F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6B9770CD-F4C3-4676-A139-D381A665F5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1979009"/>
            <a:ext cx="3600000" cy="4140000"/>
          </a:xfrm>
        </p:spPr>
        <p:txBody>
          <a:bodyPr/>
          <a:lstStyle>
            <a:lvl1pPr marL="0" indent="0"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ladsholder til billede 12">
            <a:extLst>
              <a:ext uri="{FF2B5EF4-FFF2-40B4-BE49-F238E27FC236}">
                <a16:creationId xmlns:a16="http://schemas.microsoft.com/office/drawing/2014/main" xmlns="" id="{C81D9F8B-2A9C-456B-A9C9-4C61C574968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950000" y="1979613"/>
            <a:ext cx="3690000" cy="4140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a-DK" dirty="0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xmlns="" id="{356D445D-8253-4E53-AAAD-815D61F4CB94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2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AB4CD47-84E0-4DD6-89B7-FF3A76F23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3375000" cy="1314000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ts val="3200"/>
              </a:lnSpc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xmlns="" id="{F7B46DE7-05A3-46DE-BA59-83F7FEF5F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6000" y="6480000"/>
            <a:ext cx="4050000" cy="180000"/>
          </a:xfrm>
        </p:spPr>
        <p:txBody>
          <a:bodyPr/>
          <a:lstStyle/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xmlns="" id="{FFE7A5C2-047B-4F46-B0B2-AB4D7EF810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xmlns="" id="{5BAFF7BD-0993-480E-92DE-7551CD4746C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A3A78F4-578D-4393-B5F9-FCDE6BF46A9B}" type="datetime1">
              <a:rPr lang="en-US" smtClean="0"/>
              <a:t>11/18/2021</a:t>
            </a:fld>
            <a:endParaRPr lang="da-DK" dirty="0"/>
          </a:p>
        </p:txBody>
      </p:sp>
      <p:sp>
        <p:nvSpPr>
          <p:cNvPr id="11" name="Pladsholder til tekst 10">
            <a:extLst>
              <a:ext uri="{FF2B5EF4-FFF2-40B4-BE49-F238E27FC236}">
                <a16:creationId xmlns:a16="http://schemas.microsoft.com/office/drawing/2014/main" xmlns="" id="{6B9770CD-F4C3-4676-A139-D381A665F5C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0000" y="1979009"/>
            <a:ext cx="3375000" cy="4140000"/>
          </a:xfrm>
        </p:spPr>
        <p:txBody>
          <a:bodyPr/>
          <a:lstStyle>
            <a:lvl1pPr marL="0" indent="0">
              <a:buNone/>
              <a:defRPr/>
            </a:lvl1pPr>
            <a:lvl2pPr marL="270000" indent="0">
              <a:buNone/>
              <a:defRPr/>
            </a:lvl2pPr>
            <a:lvl3pPr marL="540000" indent="0">
              <a:buNone/>
              <a:defRPr/>
            </a:lvl3pPr>
            <a:lvl4pPr marL="810000" indent="0">
              <a:buNone/>
              <a:defRPr/>
            </a:lvl4pPr>
            <a:lvl5pPr marL="10800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ladsholder til billede 12">
            <a:extLst>
              <a:ext uri="{FF2B5EF4-FFF2-40B4-BE49-F238E27FC236}">
                <a16:creationId xmlns:a16="http://schemas.microsoft.com/office/drawing/2014/main" xmlns="" id="{C81D9F8B-2A9C-456B-A9C9-4C61C574968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25000" y="0"/>
            <a:ext cx="4419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a-DK" dirty="0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xmlns="" id="{4975F611-563D-4AE5-9AEB-94D7FC188089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27" y="6480000"/>
            <a:ext cx="50234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xmlns="" id="{E8164D8C-CB59-4934-871B-9F66CC2CA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1314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a-DK" dirty="0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xmlns="" id="{DF2E75FC-CE4D-4566-BF4B-11E94AEEF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980000"/>
            <a:ext cx="7920000" cy="41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dirty="0"/>
              <a:t>Rediger teksttypografien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  <a:p>
            <a:pPr lvl="5"/>
            <a:r>
              <a:rPr lang="da-DK" dirty="0"/>
              <a:t>Sjette niveau</a:t>
            </a:r>
          </a:p>
          <a:p>
            <a:pPr lvl="6"/>
            <a:r>
              <a:rPr lang="da-DK" dirty="0"/>
              <a:t>Syvende niveau</a:t>
            </a:r>
          </a:p>
          <a:p>
            <a:pPr lvl="7"/>
            <a:r>
              <a:rPr lang="da-DK" dirty="0"/>
              <a:t>Ottende niveau</a:t>
            </a:r>
          </a:p>
          <a:p>
            <a:pPr lvl="8"/>
            <a:r>
              <a:rPr lang="da-DK" dirty="0"/>
              <a:t>Niende niveau</a:t>
            </a:r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xmlns="" id="{2CB0B4A3-850C-437A-BA5C-B5C16D09C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6000" y="6480000"/>
            <a:ext cx="4050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Strategic and thematic focus for the ESPON 2021-2027 programme</a:t>
            </a:r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xmlns="" id="{75927D54-696A-40B4-820B-658BE4F2AC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00" y="6480000"/>
            <a:ext cx="351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5B7C27-3FE4-4A2D-B806-6F5728E302F6}" type="slidenum">
              <a:rPr lang="da-DK" smtClean="0"/>
              <a:pPr/>
              <a:t>‹N›</a:t>
            </a:fld>
            <a:endParaRPr lang="da-DK" dirty="0"/>
          </a:p>
        </p:txBody>
      </p:sp>
      <p:sp>
        <p:nvSpPr>
          <p:cNvPr id="8" name="Pladsholder til dato 7">
            <a:extLst>
              <a:ext uri="{FF2B5EF4-FFF2-40B4-BE49-F238E27FC236}">
                <a16:creationId xmlns:a16="http://schemas.microsoft.com/office/drawing/2014/main" xmlns="" id="{18834146-4217-4D85-A795-60426981F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90000" y="6480000"/>
            <a:ext cx="1350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7B834D-9BBF-46BB-AB28-5A456760F37A}" type="datetime1">
              <a:rPr lang="en-US" smtClean="0"/>
              <a:t>11/18/2021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8721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59" r:id="rId3"/>
    <p:sldLayoutId id="2147483649" r:id="rId4"/>
    <p:sldLayoutId id="2147483650" r:id="rId5"/>
    <p:sldLayoutId id="2147483660" r:id="rId6"/>
    <p:sldLayoutId id="2147483652" r:id="rId7"/>
    <p:sldLayoutId id="2147483653" r:id="rId8"/>
    <p:sldLayoutId id="2147483655" r:id="rId9"/>
    <p:sldLayoutId id="2147483654" r:id="rId10"/>
    <p:sldLayoutId id="2147483657" r:id="rId11"/>
    <p:sldLayoutId id="2147483661" r:id="rId12"/>
    <p:sldLayoutId id="2147483662" r:id="rId13"/>
    <p:sldLayoutId id="2147483663" r:id="rId14"/>
    <p:sldLayoutId id="2147483658" r:id="rId15"/>
    <p:sldLayoutId id="2147483656" r:id="rId16"/>
    <p:sldLayoutId id="2147483665" r:id="rId17"/>
  </p:sldLayoutIdLst>
  <p:hf hdr="0" dt="0"/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SzPct val="10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26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620000" indent="-180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4.sv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99" y="360000"/>
            <a:ext cx="7920001" cy="780542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>
                <a:solidFill>
                  <a:srgbClr val="164193"/>
                </a:solidFill>
              </a:rPr>
              <a:t>he</a:t>
            </a:r>
            <a:r>
              <a:rPr lang="en-US" dirty="0"/>
              <a:t> ESPON 2030 </a:t>
            </a:r>
            <a:r>
              <a:rPr lang="en-US" dirty="0" err="1"/>
              <a:t>Programme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1</a:t>
            </a:fld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052764" y="1359351"/>
            <a:ext cx="6812940" cy="1366684"/>
          </a:xfrm>
        </p:spPr>
        <p:txBody>
          <a:bodyPr/>
          <a:lstStyle/>
          <a:p>
            <a:pPr marL="357188" indent="-357188"/>
            <a:r>
              <a:rPr lang="en-GB" dirty="0"/>
              <a:t>Planned to be implemented by the ESPON EGTC from 1 July 2022</a:t>
            </a:r>
          </a:p>
          <a:p>
            <a:pPr marL="357188" indent="-357188"/>
            <a:r>
              <a:rPr lang="en-GB" dirty="0"/>
              <a:t>A more strategic approach via thematic work streams called “Thematic Action Plans” </a:t>
            </a:r>
          </a:p>
          <a:p>
            <a:pPr marL="357188" indent="-357188"/>
            <a:r>
              <a:rPr lang="en-GB" dirty="0"/>
              <a:t>Complemented by a series of cross-cutting “Horizontal Activities”.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6" y="1337191"/>
            <a:ext cx="1961324" cy="150433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A8524AD-83EC-438A-9C24-99D5DDFD842C}"/>
              </a:ext>
            </a:extLst>
          </p:cNvPr>
          <p:cNvGrpSpPr/>
          <p:nvPr/>
        </p:nvGrpSpPr>
        <p:grpSpPr>
          <a:xfrm>
            <a:off x="4833732" y="3154752"/>
            <a:ext cx="3552419" cy="3415248"/>
            <a:chOff x="2686692" y="2772208"/>
            <a:chExt cx="3986614" cy="383267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37D65553-711D-4E7E-8502-58F4D840C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86692" y="2772208"/>
              <a:ext cx="3986614" cy="2912400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FA269B06-4586-48A7-832F-39A073B32254}"/>
                </a:ext>
              </a:extLst>
            </p:cNvPr>
            <p:cNvGrpSpPr/>
            <p:nvPr/>
          </p:nvGrpSpPr>
          <p:grpSpPr>
            <a:xfrm>
              <a:off x="4450060" y="5463645"/>
              <a:ext cx="459878" cy="630979"/>
              <a:chOff x="7960851" y="4644302"/>
              <a:chExt cx="429372" cy="863477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xmlns="" id="{9F810E64-5A5A-4471-B08B-3C28AF2AC7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60851" y="4952995"/>
                <a:ext cx="426757" cy="554784"/>
              </a:xfrm>
              <a:prstGeom prst="rect">
                <a:avLst/>
              </a:prstGeom>
            </p:spPr>
          </p:pic>
          <p:sp>
            <p:nvSpPr>
              <p:cNvPr id="27" name="Arrow: Right 17">
                <a:extLst>
                  <a:ext uri="{FF2B5EF4-FFF2-40B4-BE49-F238E27FC236}">
                    <a16:creationId xmlns:a16="http://schemas.microsoft.com/office/drawing/2014/main" xmlns="" id="{9B454043-C70C-4218-A5FE-FD7552FC49B6}"/>
                  </a:ext>
                </a:extLst>
              </p:cNvPr>
              <p:cNvSpPr/>
              <p:nvPr/>
            </p:nvSpPr>
            <p:spPr>
              <a:xfrm rot="16200000">
                <a:off x="7898391" y="4706762"/>
                <a:ext cx="554292" cy="429372"/>
              </a:xfrm>
              <a:prstGeom prst="rightArrow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20" name="Rectangle: Rounded Corners 3">
              <a:extLst>
                <a:ext uri="{FF2B5EF4-FFF2-40B4-BE49-F238E27FC236}">
                  <a16:creationId xmlns:a16="http://schemas.microsoft.com/office/drawing/2014/main" xmlns="" id="{47A490B4-18AD-40BA-AA18-4EA4E843D263}"/>
                </a:ext>
              </a:extLst>
            </p:cNvPr>
            <p:cNvSpPr/>
            <p:nvPr/>
          </p:nvSpPr>
          <p:spPr>
            <a:xfrm>
              <a:off x="2792361" y="6094624"/>
              <a:ext cx="3795251" cy="510261"/>
            </a:xfrm>
            <a:prstGeom prst="roundRect">
              <a:avLst>
                <a:gd name="adj" fmla="val 9879"/>
              </a:avLst>
            </a:prstGeom>
            <a:solidFill>
              <a:schemeClr val="bg1"/>
            </a:solidFill>
            <a:ln>
              <a:noFill/>
            </a:ln>
            <a:effectLst>
              <a:outerShdw blurRad="190500" dist="317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8FAE8D42-99E8-49AB-8F7C-A285EA9CED06}"/>
                </a:ext>
              </a:extLst>
            </p:cNvPr>
            <p:cNvSpPr/>
            <p:nvPr/>
          </p:nvSpPr>
          <p:spPr>
            <a:xfrm>
              <a:off x="4296656" y="6239116"/>
              <a:ext cx="299521" cy="31959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BB877229-C759-4B00-BA27-D9D1DFEF3CE4}"/>
                </a:ext>
              </a:extLst>
            </p:cNvPr>
            <p:cNvSpPr/>
            <p:nvPr/>
          </p:nvSpPr>
          <p:spPr>
            <a:xfrm>
              <a:off x="3542329" y="6239116"/>
              <a:ext cx="299521" cy="31959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5CFD3301-5DEF-4398-8F86-A0F421311197}"/>
                </a:ext>
              </a:extLst>
            </p:cNvPr>
            <p:cNvSpPr/>
            <p:nvPr/>
          </p:nvSpPr>
          <p:spPr>
            <a:xfrm>
              <a:off x="5805311" y="6239116"/>
              <a:ext cx="299521" cy="31959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DC0407B9-81E6-4098-AB62-B6E9ED2B2130}"/>
                </a:ext>
              </a:extLst>
            </p:cNvPr>
            <p:cNvSpPr/>
            <p:nvPr/>
          </p:nvSpPr>
          <p:spPr>
            <a:xfrm flipV="1">
              <a:off x="5050983" y="6271994"/>
              <a:ext cx="299521" cy="2867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521A2F6-70BF-4263-B44D-FEAD260653A0}"/>
                </a:ext>
              </a:extLst>
            </p:cNvPr>
            <p:cNvSpPr txBox="1"/>
            <p:nvPr/>
          </p:nvSpPr>
          <p:spPr>
            <a:xfrm>
              <a:off x="3620240" y="6056544"/>
              <a:ext cx="211671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IN" sz="1100" dirty="0">
                  <a:solidFill>
                    <a:schemeClr val="accent5">
                      <a:lumMod val="75000"/>
                    </a:schemeClr>
                  </a:solidFill>
                </a:rPr>
                <a:t>Horizontal Activities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322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7920000" cy="680025"/>
          </a:xfrm>
        </p:spPr>
        <p:txBody>
          <a:bodyPr/>
          <a:lstStyle/>
          <a:p>
            <a:r>
              <a:rPr lang="en-US" dirty="0"/>
              <a:t>Thematic Action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2</a:t>
            </a:fld>
            <a:endParaRPr lang="da-DK" dirty="0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H="1">
            <a:off x="630725" y="1563522"/>
            <a:ext cx="3440114" cy="3514899"/>
          </a:xfrm>
          <a:custGeom>
            <a:avLst/>
            <a:gdLst>
              <a:gd name="T0" fmla="*/ 2872 w 5244"/>
              <a:gd name="T1" fmla="*/ 18 h 5359"/>
              <a:gd name="T2" fmla="*/ 3312 w 5244"/>
              <a:gd name="T3" fmla="*/ 105 h 5359"/>
              <a:gd name="T4" fmla="*/ 3728 w 5244"/>
              <a:gd name="T5" fmla="*/ 265 h 5359"/>
              <a:gd name="T6" fmla="*/ 4114 w 5244"/>
              <a:gd name="T7" fmla="*/ 492 h 5359"/>
              <a:gd name="T8" fmla="*/ 4460 w 5244"/>
              <a:gd name="T9" fmla="*/ 786 h 5359"/>
              <a:gd name="T10" fmla="*/ 4754 w 5244"/>
              <a:gd name="T11" fmla="*/ 1133 h 5359"/>
              <a:gd name="T12" fmla="*/ 4981 w 5244"/>
              <a:gd name="T13" fmla="*/ 1517 h 5359"/>
              <a:gd name="T14" fmla="*/ 5141 w 5244"/>
              <a:gd name="T15" fmla="*/ 1935 h 5359"/>
              <a:gd name="T16" fmla="*/ 5228 w 5244"/>
              <a:gd name="T17" fmla="*/ 2375 h 5359"/>
              <a:gd name="T18" fmla="*/ 5241 w 5244"/>
              <a:gd name="T19" fmla="*/ 2832 h 5359"/>
              <a:gd name="T20" fmla="*/ 5178 w 5244"/>
              <a:gd name="T21" fmla="*/ 3279 h 5359"/>
              <a:gd name="T22" fmla="*/ 5042 w 5244"/>
              <a:gd name="T23" fmla="*/ 3705 h 5359"/>
              <a:gd name="T24" fmla="*/ 4837 w 5244"/>
              <a:gd name="T25" fmla="*/ 4103 h 5359"/>
              <a:gd name="T26" fmla="*/ 4566 w 5244"/>
              <a:gd name="T27" fmla="*/ 4463 h 5359"/>
              <a:gd name="T28" fmla="*/ 4234 w 5244"/>
              <a:gd name="T29" fmla="*/ 4777 h 5359"/>
              <a:gd name="T30" fmla="*/ 3861 w 5244"/>
              <a:gd name="T31" fmla="*/ 5027 h 5359"/>
              <a:gd name="T32" fmla="*/ 3453 w 5244"/>
              <a:gd name="T33" fmla="*/ 5209 h 5359"/>
              <a:gd name="T34" fmla="*/ 3020 w 5244"/>
              <a:gd name="T35" fmla="*/ 5321 h 5359"/>
              <a:gd name="T36" fmla="*/ 2568 w 5244"/>
              <a:gd name="T37" fmla="*/ 5359 h 5359"/>
              <a:gd name="T38" fmla="*/ 2868 w 5244"/>
              <a:gd name="T39" fmla="*/ 4885 h 5359"/>
              <a:gd name="T40" fmla="*/ 3297 w 5244"/>
              <a:gd name="T41" fmla="*/ 4783 h 5359"/>
              <a:gd name="T42" fmla="*/ 3690 w 5244"/>
              <a:gd name="T43" fmla="*/ 4601 h 5359"/>
              <a:gd name="T44" fmla="*/ 4037 w 5244"/>
              <a:gd name="T45" fmla="*/ 4351 h 5359"/>
              <a:gd name="T46" fmla="*/ 4329 w 5244"/>
              <a:gd name="T47" fmla="*/ 4039 h 5359"/>
              <a:gd name="T48" fmla="*/ 4557 w 5244"/>
              <a:gd name="T49" fmla="*/ 3675 h 5359"/>
              <a:gd name="T50" fmla="*/ 4713 w 5244"/>
              <a:gd name="T51" fmla="*/ 3271 h 5359"/>
              <a:gd name="T52" fmla="*/ 4787 w 5244"/>
              <a:gd name="T53" fmla="*/ 2832 h 5359"/>
              <a:gd name="T54" fmla="*/ 4773 w 5244"/>
              <a:gd name="T55" fmla="*/ 2379 h 5359"/>
              <a:gd name="T56" fmla="*/ 4669 w 5244"/>
              <a:gd name="T57" fmla="*/ 1950 h 5359"/>
              <a:gd name="T58" fmla="*/ 4488 w 5244"/>
              <a:gd name="T59" fmla="*/ 1557 h 5359"/>
              <a:gd name="T60" fmla="*/ 4237 w 5244"/>
              <a:gd name="T61" fmla="*/ 1210 h 5359"/>
              <a:gd name="T62" fmla="*/ 3926 w 5244"/>
              <a:gd name="T63" fmla="*/ 917 h 5359"/>
              <a:gd name="T64" fmla="*/ 3563 w 5244"/>
              <a:gd name="T65" fmla="*/ 689 h 5359"/>
              <a:gd name="T66" fmla="*/ 3158 w 5244"/>
              <a:gd name="T67" fmla="*/ 533 h 5359"/>
              <a:gd name="T68" fmla="*/ 2719 w 5244"/>
              <a:gd name="T69" fmla="*/ 459 h 5359"/>
              <a:gd name="T70" fmla="*/ 2274 w 5244"/>
              <a:gd name="T71" fmla="*/ 472 h 5359"/>
              <a:gd name="T72" fmla="*/ 1856 w 5244"/>
              <a:gd name="T73" fmla="*/ 569 h 5359"/>
              <a:gd name="T74" fmla="*/ 1472 w 5244"/>
              <a:gd name="T75" fmla="*/ 740 h 5359"/>
              <a:gd name="T76" fmla="*/ 1130 w 5244"/>
              <a:gd name="T77" fmla="*/ 978 h 5359"/>
              <a:gd name="T78" fmla="*/ 838 w 5244"/>
              <a:gd name="T79" fmla="*/ 1276 h 5359"/>
              <a:gd name="T80" fmla="*/ 606 w 5244"/>
              <a:gd name="T81" fmla="*/ 1624 h 5359"/>
              <a:gd name="T82" fmla="*/ 442 w 5244"/>
              <a:gd name="T83" fmla="*/ 2017 h 5359"/>
              <a:gd name="T84" fmla="*/ 97 w 5244"/>
              <a:gd name="T85" fmla="*/ 1646 h 5359"/>
              <a:gd name="T86" fmla="*/ 301 w 5244"/>
              <a:gd name="T87" fmla="*/ 1254 h 5359"/>
              <a:gd name="T88" fmla="*/ 565 w 5244"/>
              <a:gd name="T89" fmla="*/ 901 h 5359"/>
              <a:gd name="T90" fmla="*/ 890 w 5244"/>
              <a:gd name="T91" fmla="*/ 592 h 5359"/>
              <a:gd name="T92" fmla="*/ 1267 w 5244"/>
              <a:gd name="T93" fmla="*/ 337 h 5359"/>
              <a:gd name="T94" fmla="*/ 1677 w 5244"/>
              <a:gd name="T95" fmla="*/ 153 h 5359"/>
              <a:gd name="T96" fmla="*/ 2114 w 5244"/>
              <a:gd name="T97" fmla="*/ 40 h 5359"/>
              <a:gd name="T98" fmla="*/ 2568 w 5244"/>
              <a:gd name="T99" fmla="*/ 0 h 5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44" h="5359">
                <a:moveTo>
                  <a:pt x="2568" y="0"/>
                </a:moveTo>
                <a:lnTo>
                  <a:pt x="2721" y="5"/>
                </a:lnTo>
                <a:lnTo>
                  <a:pt x="2872" y="18"/>
                </a:lnTo>
                <a:lnTo>
                  <a:pt x="3020" y="38"/>
                </a:lnTo>
                <a:lnTo>
                  <a:pt x="3167" y="68"/>
                </a:lnTo>
                <a:lnTo>
                  <a:pt x="3312" y="105"/>
                </a:lnTo>
                <a:lnTo>
                  <a:pt x="3453" y="150"/>
                </a:lnTo>
                <a:lnTo>
                  <a:pt x="3593" y="204"/>
                </a:lnTo>
                <a:lnTo>
                  <a:pt x="3728" y="265"/>
                </a:lnTo>
                <a:lnTo>
                  <a:pt x="3861" y="332"/>
                </a:lnTo>
                <a:lnTo>
                  <a:pt x="3989" y="410"/>
                </a:lnTo>
                <a:lnTo>
                  <a:pt x="4114" y="492"/>
                </a:lnTo>
                <a:lnTo>
                  <a:pt x="4234" y="582"/>
                </a:lnTo>
                <a:lnTo>
                  <a:pt x="4350" y="681"/>
                </a:lnTo>
                <a:lnTo>
                  <a:pt x="4460" y="786"/>
                </a:lnTo>
                <a:lnTo>
                  <a:pt x="4566" y="896"/>
                </a:lnTo>
                <a:lnTo>
                  <a:pt x="4662" y="1013"/>
                </a:lnTo>
                <a:lnTo>
                  <a:pt x="4754" y="1133"/>
                </a:lnTo>
                <a:lnTo>
                  <a:pt x="4837" y="1258"/>
                </a:lnTo>
                <a:lnTo>
                  <a:pt x="4914" y="1386"/>
                </a:lnTo>
                <a:lnTo>
                  <a:pt x="4981" y="1517"/>
                </a:lnTo>
                <a:lnTo>
                  <a:pt x="5042" y="1654"/>
                </a:lnTo>
                <a:lnTo>
                  <a:pt x="5096" y="1793"/>
                </a:lnTo>
                <a:lnTo>
                  <a:pt x="5141" y="1935"/>
                </a:lnTo>
                <a:lnTo>
                  <a:pt x="5178" y="2079"/>
                </a:lnTo>
                <a:lnTo>
                  <a:pt x="5206" y="2227"/>
                </a:lnTo>
                <a:lnTo>
                  <a:pt x="5228" y="2375"/>
                </a:lnTo>
                <a:lnTo>
                  <a:pt x="5241" y="2527"/>
                </a:lnTo>
                <a:lnTo>
                  <a:pt x="5244" y="2679"/>
                </a:lnTo>
                <a:lnTo>
                  <a:pt x="5241" y="2832"/>
                </a:lnTo>
                <a:lnTo>
                  <a:pt x="5228" y="2983"/>
                </a:lnTo>
                <a:lnTo>
                  <a:pt x="5206" y="3133"/>
                </a:lnTo>
                <a:lnTo>
                  <a:pt x="5178" y="3279"/>
                </a:lnTo>
                <a:lnTo>
                  <a:pt x="5141" y="3424"/>
                </a:lnTo>
                <a:lnTo>
                  <a:pt x="5096" y="3565"/>
                </a:lnTo>
                <a:lnTo>
                  <a:pt x="5042" y="3705"/>
                </a:lnTo>
                <a:lnTo>
                  <a:pt x="4981" y="3841"/>
                </a:lnTo>
                <a:lnTo>
                  <a:pt x="4914" y="3973"/>
                </a:lnTo>
                <a:lnTo>
                  <a:pt x="4837" y="4103"/>
                </a:lnTo>
                <a:lnTo>
                  <a:pt x="4754" y="4226"/>
                </a:lnTo>
                <a:lnTo>
                  <a:pt x="4662" y="4348"/>
                </a:lnTo>
                <a:lnTo>
                  <a:pt x="4566" y="4463"/>
                </a:lnTo>
                <a:lnTo>
                  <a:pt x="4460" y="4573"/>
                </a:lnTo>
                <a:lnTo>
                  <a:pt x="4350" y="4678"/>
                </a:lnTo>
                <a:lnTo>
                  <a:pt x="4234" y="4777"/>
                </a:lnTo>
                <a:lnTo>
                  <a:pt x="4114" y="4867"/>
                </a:lnTo>
                <a:lnTo>
                  <a:pt x="3989" y="4951"/>
                </a:lnTo>
                <a:lnTo>
                  <a:pt x="3861" y="5027"/>
                </a:lnTo>
                <a:lnTo>
                  <a:pt x="3728" y="5096"/>
                </a:lnTo>
                <a:lnTo>
                  <a:pt x="3593" y="5156"/>
                </a:lnTo>
                <a:lnTo>
                  <a:pt x="3453" y="5209"/>
                </a:lnTo>
                <a:lnTo>
                  <a:pt x="3312" y="5253"/>
                </a:lnTo>
                <a:lnTo>
                  <a:pt x="3167" y="5291"/>
                </a:lnTo>
                <a:lnTo>
                  <a:pt x="3020" y="5321"/>
                </a:lnTo>
                <a:lnTo>
                  <a:pt x="2872" y="5340"/>
                </a:lnTo>
                <a:lnTo>
                  <a:pt x="2721" y="5354"/>
                </a:lnTo>
                <a:lnTo>
                  <a:pt x="2568" y="5359"/>
                </a:lnTo>
                <a:lnTo>
                  <a:pt x="2568" y="4907"/>
                </a:lnTo>
                <a:lnTo>
                  <a:pt x="2719" y="4900"/>
                </a:lnTo>
                <a:lnTo>
                  <a:pt x="2868" y="4885"/>
                </a:lnTo>
                <a:lnTo>
                  <a:pt x="3015" y="4861"/>
                </a:lnTo>
                <a:lnTo>
                  <a:pt x="3158" y="4826"/>
                </a:lnTo>
                <a:lnTo>
                  <a:pt x="3297" y="4783"/>
                </a:lnTo>
                <a:lnTo>
                  <a:pt x="3434" y="4731"/>
                </a:lnTo>
                <a:lnTo>
                  <a:pt x="3563" y="4670"/>
                </a:lnTo>
                <a:lnTo>
                  <a:pt x="3690" y="4601"/>
                </a:lnTo>
                <a:lnTo>
                  <a:pt x="3811" y="4525"/>
                </a:lnTo>
                <a:lnTo>
                  <a:pt x="3926" y="4441"/>
                </a:lnTo>
                <a:lnTo>
                  <a:pt x="4037" y="4351"/>
                </a:lnTo>
                <a:lnTo>
                  <a:pt x="4140" y="4252"/>
                </a:lnTo>
                <a:lnTo>
                  <a:pt x="4237" y="4149"/>
                </a:lnTo>
                <a:lnTo>
                  <a:pt x="4329" y="4039"/>
                </a:lnTo>
                <a:lnTo>
                  <a:pt x="4413" y="3924"/>
                </a:lnTo>
                <a:lnTo>
                  <a:pt x="4488" y="3802"/>
                </a:lnTo>
                <a:lnTo>
                  <a:pt x="4557" y="3675"/>
                </a:lnTo>
                <a:lnTo>
                  <a:pt x="4618" y="3546"/>
                </a:lnTo>
                <a:lnTo>
                  <a:pt x="4669" y="3409"/>
                </a:lnTo>
                <a:lnTo>
                  <a:pt x="4713" y="3271"/>
                </a:lnTo>
                <a:lnTo>
                  <a:pt x="4748" y="3128"/>
                </a:lnTo>
                <a:lnTo>
                  <a:pt x="4773" y="2982"/>
                </a:lnTo>
                <a:lnTo>
                  <a:pt x="4787" y="2832"/>
                </a:lnTo>
                <a:lnTo>
                  <a:pt x="4792" y="2679"/>
                </a:lnTo>
                <a:lnTo>
                  <a:pt x="4787" y="2527"/>
                </a:lnTo>
                <a:lnTo>
                  <a:pt x="4773" y="2379"/>
                </a:lnTo>
                <a:lnTo>
                  <a:pt x="4748" y="2231"/>
                </a:lnTo>
                <a:lnTo>
                  <a:pt x="4713" y="2088"/>
                </a:lnTo>
                <a:lnTo>
                  <a:pt x="4669" y="1950"/>
                </a:lnTo>
                <a:lnTo>
                  <a:pt x="4618" y="1813"/>
                </a:lnTo>
                <a:lnTo>
                  <a:pt x="4557" y="1683"/>
                </a:lnTo>
                <a:lnTo>
                  <a:pt x="4488" y="1557"/>
                </a:lnTo>
                <a:lnTo>
                  <a:pt x="4413" y="1435"/>
                </a:lnTo>
                <a:lnTo>
                  <a:pt x="4329" y="1320"/>
                </a:lnTo>
                <a:lnTo>
                  <a:pt x="4237" y="1210"/>
                </a:lnTo>
                <a:lnTo>
                  <a:pt x="4140" y="1106"/>
                </a:lnTo>
                <a:lnTo>
                  <a:pt x="4037" y="1008"/>
                </a:lnTo>
                <a:lnTo>
                  <a:pt x="3926" y="917"/>
                </a:lnTo>
                <a:lnTo>
                  <a:pt x="3811" y="834"/>
                </a:lnTo>
                <a:lnTo>
                  <a:pt x="3690" y="758"/>
                </a:lnTo>
                <a:lnTo>
                  <a:pt x="3563" y="689"/>
                </a:lnTo>
                <a:lnTo>
                  <a:pt x="3434" y="628"/>
                </a:lnTo>
                <a:lnTo>
                  <a:pt x="3297" y="577"/>
                </a:lnTo>
                <a:lnTo>
                  <a:pt x="3158" y="533"/>
                </a:lnTo>
                <a:lnTo>
                  <a:pt x="3015" y="498"/>
                </a:lnTo>
                <a:lnTo>
                  <a:pt x="2868" y="474"/>
                </a:lnTo>
                <a:lnTo>
                  <a:pt x="2719" y="459"/>
                </a:lnTo>
                <a:lnTo>
                  <a:pt x="2568" y="454"/>
                </a:lnTo>
                <a:lnTo>
                  <a:pt x="2420" y="459"/>
                </a:lnTo>
                <a:lnTo>
                  <a:pt x="2274" y="472"/>
                </a:lnTo>
                <a:lnTo>
                  <a:pt x="2132" y="495"/>
                </a:lnTo>
                <a:lnTo>
                  <a:pt x="1993" y="528"/>
                </a:lnTo>
                <a:lnTo>
                  <a:pt x="1856" y="569"/>
                </a:lnTo>
                <a:lnTo>
                  <a:pt x="1725" y="618"/>
                </a:lnTo>
                <a:lnTo>
                  <a:pt x="1595" y="676"/>
                </a:lnTo>
                <a:lnTo>
                  <a:pt x="1472" y="740"/>
                </a:lnTo>
                <a:lnTo>
                  <a:pt x="1352" y="812"/>
                </a:lnTo>
                <a:lnTo>
                  <a:pt x="1239" y="893"/>
                </a:lnTo>
                <a:lnTo>
                  <a:pt x="1130" y="978"/>
                </a:lnTo>
                <a:lnTo>
                  <a:pt x="1027" y="1072"/>
                </a:lnTo>
                <a:lnTo>
                  <a:pt x="930" y="1171"/>
                </a:lnTo>
                <a:lnTo>
                  <a:pt x="838" y="1276"/>
                </a:lnTo>
                <a:lnTo>
                  <a:pt x="754" y="1386"/>
                </a:lnTo>
                <a:lnTo>
                  <a:pt x="677" y="1503"/>
                </a:lnTo>
                <a:lnTo>
                  <a:pt x="606" y="1624"/>
                </a:lnTo>
                <a:lnTo>
                  <a:pt x="544" y="1751"/>
                </a:lnTo>
                <a:lnTo>
                  <a:pt x="488" y="1882"/>
                </a:lnTo>
                <a:lnTo>
                  <a:pt x="442" y="2017"/>
                </a:lnTo>
                <a:lnTo>
                  <a:pt x="0" y="1922"/>
                </a:lnTo>
                <a:lnTo>
                  <a:pt x="44" y="1782"/>
                </a:lnTo>
                <a:lnTo>
                  <a:pt x="97" y="1646"/>
                </a:lnTo>
                <a:lnTo>
                  <a:pt x="158" y="1511"/>
                </a:lnTo>
                <a:lnTo>
                  <a:pt x="225" y="1381"/>
                </a:lnTo>
                <a:lnTo>
                  <a:pt x="301" y="1254"/>
                </a:lnTo>
                <a:lnTo>
                  <a:pt x="381" y="1133"/>
                </a:lnTo>
                <a:lnTo>
                  <a:pt x="470" y="1014"/>
                </a:lnTo>
                <a:lnTo>
                  <a:pt x="565" y="901"/>
                </a:lnTo>
                <a:lnTo>
                  <a:pt x="667" y="793"/>
                </a:lnTo>
                <a:lnTo>
                  <a:pt x="775" y="691"/>
                </a:lnTo>
                <a:lnTo>
                  <a:pt x="890" y="592"/>
                </a:lnTo>
                <a:lnTo>
                  <a:pt x="1012" y="500"/>
                </a:lnTo>
                <a:lnTo>
                  <a:pt x="1137" y="414"/>
                </a:lnTo>
                <a:lnTo>
                  <a:pt x="1267" y="337"/>
                </a:lnTo>
                <a:lnTo>
                  <a:pt x="1400" y="268"/>
                </a:lnTo>
                <a:lnTo>
                  <a:pt x="1538" y="207"/>
                </a:lnTo>
                <a:lnTo>
                  <a:pt x="1677" y="153"/>
                </a:lnTo>
                <a:lnTo>
                  <a:pt x="1820" y="107"/>
                </a:lnTo>
                <a:lnTo>
                  <a:pt x="1967" y="69"/>
                </a:lnTo>
                <a:lnTo>
                  <a:pt x="2114" y="40"/>
                </a:lnTo>
                <a:lnTo>
                  <a:pt x="2264" y="18"/>
                </a:lnTo>
                <a:lnTo>
                  <a:pt x="2415" y="5"/>
                </a:lnTo>
                <a:lnTo>
                  <a:pt x="2568" y="0"/>
                </a:lnTo>
                <a:close/>
              </a:path>
            </a:pathLst>
          </a:custGeom>
          <a:solidFill>
            <a:srgbClr val="5FB7A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 flipH="1">
            <a:off x="1193582" y="2126379"/>
            <a:ext cx="2324897" cy="2387875"/>
          </a:xfrm>
          <a:custGeom>
            <a:avLst/>
            <a:gdLst>
              <a:gd name="T0" fmla="*/ 1860 w 3543"/>
              <a:gd name="T1" fmla="*/ 5 h 3639"/>
              <a:gd name="T2" fmla="*/ 2122 w 3543"/>
              <a:gd name="T3" fmla="*/ 44 h 3639"/>
              <a:gd name="T4" fmla="*/ 2372 w 3543"/>
              <a:gd name="T5" fmla="*/ 120 h 3639"/>
              <a:gd name="T6" fmla="*/ 2604 w 3543"/>
              <a:gd name="T7" fmla="*/ 228 h 3639"/>
              <a:gd name="T8" fmla="*/ 2817 w 3543"/>
              <a:gd name="T9" fmla="*/ 366 h 3639"/>
              <a:gd name="T10" fmla="*/ 3010 w 3543"/>
              <a:gd name="T11" fmla="*/ 534 h 3639"/>
              <a:gd name="T12" fmla="*/ 3175 w 3543"/>
              <a:gd name="T13" fmla="*/ 725 h 3639"/>
              <a:gd name="T14" fmla="*/ 3315 w 3543"/>
              <a:gd name="T15" fmla="*/ 938 h 3639"/>
              <a:gd name="T16" fmla="*/ 3424 w 3543"/>
              <a:gd name="T17" fmla="*/ 1172 h 3639"/>
              <a:gd name="T18" fmla="*/ 3499 w 3543"/>
              <a:gd name="T19" fmla="*/ 1422 h 3639"/>
              <a:gd name="T20" fmla="*/ 3539 w 3543"/>
              <a:gd name="T21" fmla="*/ 1685 h 3639"/>
              <a:gd name="T22" fmla="*/ 3539 w 3543"/>
              <a:gd name="T23" fmla="*/ 1956 h 3639"/>
              <a:gd name="T24" fmla="*/ 3499 w 3543"/>
              <a:gd name="T25" fmla="*/ 2217 h 3639"/>
              <a:gd name="T26" fmla="*/ 3424 w 3543"/>
              <a:gd name="T27" fmla="*/ 2467 h 3639"/>
              <a:gd name="T28" fmla="*/ 3315 w 3543"/>
              <a:gd name="T29" fmla="*/ 2700 h 3639"/>
              <a:gd name="T30" fmla="*/ 3175 w 3543"/>
              <a:gd name="T31" fmla="*/ 2914 h 3639"/>
              <a:gd name="T32" fmla="*/ 3010 w 3543"/>
              <a:gd name="T33" fmla="*/ 3105 h 3639"/>
              <a:gd name="T34" fmla="*/ 2817 w 3543"/>
              <a:gd name="T35" fmla="*/ 3272 h 3639"/>
              <a:gd name="T36" fmla="*/ 2604 w 3543"/>
              <a:gd name="T37" fmla="*/ 3410 h 3639"/>
              <a:gd name="T38" fmla="*/ 2372 w 3543"/>
              <a:gd name="T39" fmla="*/ 3519 h 3639"/>
              <a:gd name="T40" fmla="*/ 2122 w 3543"/>
              <a:gd name="T41" fmla="*/ 3595 h 3639"/>
              <a:gd name="T42" fmla="*/ 1860 w 3543"/>
              <a:gd name="T43" fmla="*/ 3634 h 3639"/>
              <a:gd name="T44" fmla="*/ 1725 w 3543"/>
              <a:gd name="T45" fmla="*/ 3187 h 3639"/>
              <a:gd name="T46" fmla="*/ 1956 w 3543"/>
              <a:gd name="T47" fmla="*/ 3167 h 3639"/>
              <a:gd name="T48" fmla="*/ 2177 w 3543"/>
              <a:gd name="T49" fmla="*/ 3110 h 3639"/>
              <a:gd name="T50" fmla="*/ 2382 w 3543"/>
              <a:gd name="T51" fmla="*/ 3018 h 3639"/>
              <a:gd name="T52" fmla="*/ 2566 w 3543"/>
              <a:gd name="T53" fmla="*/ 2896 h 3639"/>
              <a:gd name="T54" fmla="*/ 2729 w 3543"/>
              <a:gd name="T55" fmla="*/ 2746 h 3639"/>
              <a:gd name="T56" fmla="*/ 2865 w 3543"/>
              <a:gd name="T57" fmla="*/ 2572 h 3639"/>
              <a:gd name="T58" fmla="*/ 2972 w 3543"/>
              <a:gd name="T59" fmla="*/ 2377 h 3639"/>
              <a:gd name="T60" fmla="*/ 3047 w 3543"/>
              <a:gd name="T61" fmla="*/ 2165 h 3639"/>
              <a:gd name="T62" fmla="*/ 3085 w 3543"/>
              <a:gd name="T63" fmla="*/ 1938 h 3639"/>
              <a:gd name="T64" fmla="*/ 3085 w 3543"/>
              <a:gd name="T65" fmla="*/ 1701 h 3639"/>
              <a:gd name="T66" fmla="*/ 3047 w 3543"/>
              <a:gd name="T67" fmla="*/ 1474 h 3639"/>
              <a:gd name="T68" fmla="*/ 2972 w 3543"/>
              <a:gd name="T69" fmla="*/ 1262 h 3639"/>
              <a:gd name="T70" fmla="*/ 2865 w 3543"/>
              <a:gd name="T71" fmla="*/ 1067 h 3639"/>
              <a:gd name="T72" fmla="*/ 2729 w 3543"/>
              <a:gd name="T73" fmla="*/ 894 h 3639"/>
              <a:gd name="T74" fmla="*/ 2566 w 3543"/>
              <a:gd name="T75" fmla="*/ 743 h 3639"/>
              <a:gd name="T76" fmla="*/ 2382 w 3543"/>
              <a:gd name="T77" fmla="*/ 621 h 3639"/>
              <a:gd name="T78" fmla="*/ 2177 w 3543"/>
              <a:gd name="T79" fmla="*/ 529 h 3639"/>
              <a:gd name="T80" fmla="*/ 1956 w 3543"/>
              <a:gd name="T81" fmla="*/ 473 h 3639"/>
              <a:gd name="T82" fmla="*/ 1725 w 3543"/>
              <a:gd name="T83" fmla="*/ 454 h 3639"/>
              <a:gd name="T84" fmla="*/ 1496 w 3543"/>
              <a:gd name="T85" fmla="*/ 472 h 3639"/>
              <a:gd name="T86" fmla="*/ 1281 w 3543"/>
              <a:gd name="T87" fmla="*/ 526 h 3639"/>
              <a:gd name="T88" fmla="*/ 1079 w 3543"/>
              <a:gd name="T89" fmla="*/ 613 h 3639"/>
              <a:gd name="T90" fmla="*/ 897 w 3543"/>
              <a:gd name="T91" fmla="*/ 731 h 3639"/>
              <a:gd name="T92" fmla="*/ 734 w 3543"/>
              <a:gd name="T93" fmla="*/ 876 h 3639"/>
              <a:gd name="T94" fmla="*/ 598 w 3543"/>
              <a:gd name="T95" fmla="*/ 1045 h 3639"/>
              <a:gd name="T96" fmla="*/ 488 w 3543"/>
              <a:gd name="T97" fmla="*/ 1236 h 3639"/>
              <a:gd name="T98" fmla="*/ 0 w 3543"/>
              <a:gd name="T99" fmla="*/ 1244 h 3639"/>
              <a:gd name="T100" fmla="*/ 93 w 3543"/>
              <a:gd name="T101" fmla="*/ 1016 h 3639"/>
              <a:gd name="T102" fmla="*/ 217 w 3543"/>
              <a:gd name="T103" fmla="*/ 804 h 3639"/>
              <a:gd name="T104" fmla="*/ 368 w 3543"/>
              <a:gd name="T105" fmla="*/ 608 h 3639"/>
              <a:gd name="T106" fmla="*/ 545 w 3543"/>
              <a:gd name="T107" fmla="*/ 434 h 3639"/>
              <a:gd name="T108" fmla="*/ 754 w 3543"/>
              <a:gd name="T109" fmla="*/ 281 h 3639"/>
              <a:gd name="T110" fmla="*/ 979 w 3543"/>
              <a:gd name="T111" fmla="*/ 161 h 3639"/>
              <a:gd name="T112" fmla="*/ 1217 w 3543"/>
              <a:gd name="T113" fmla="*/ 72 h 3639"/>
              <a:gd name="T114" fmla="*/ 1467 w 3543"/>
              <a:gd name="T115" fmla="*/ 18 h 3639"/>
              <a:gd name="T116" fmla="*/ 1725 w 3543"/>
              <a:gd name="T117" fmla="*/ 0 h 3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" h="3639">
                <a:moveTo>
                  <a:pt x="1725" y="0"/>
                </a:moveTo>
                <a:lnTo>
                  <a:pt x="1860" y="5"/>
                </a:lnTo>
                <a:lnTo>
                  <a:pt x="1993" y="20"/>
                </a:lnTo>
                <a:lnTo>
                  <a:pt x="2122" y="44"/>
                </a:lnTo>
                <a:lnTo>
                  <a:pt x="2249" y="77"/>
                </a:lnTo>
                <a:lnTo>
                  <a:pt x="2372" y="120"/>
                </a:lnTo>
                <a:lnTo>
                  <a:pt x="2490" y="169"/>
                </a:lnTo>
                <a:lnTo>
                  <a:pt x="2604" y="228"/>
                </a:lnTo>
                <a:lnTo>
                  <a:pt x="2714" y="294"/>
                </a:lnTo>
                <a:lnTo>
                  <a:pt x="2817" y="366"/>
                </a:lnTo>
                <a:lnTo>
                  <a:pt x="2918" y="447"/>
                </a:lnTo>
                <a:lnTo>
                  <a:pt x="3010" y="534"/>
                </a:lnTo>
                <a:lnTo>
                  <a:pt x="3097" y="626"/>
                </a:lnTo>
                <a:lnTo>
                  <a:pt x="3175" y="725"/>
                </a:lnTo>
                <a:lnTo>
                  <a:pt x="3249" y="830"/>
                </a:lnTo>
                <a:lnTo>
                  <a:pt x="3315" y="938"/>
                </a:lnTo>
                <a:lnTo>
                  <a:pt x="3374" y="1053"/>
                </a:lnTo>
                <a:lnTo>
                  <a:pt x="3424" y="1172"/>
                </a:lnTo>
                <a:lnTo>
                  <a:pt x="3466" y="1295"/>
                </a:lnTo>
                <a:lnTo>
                  <a:pt x="3499" y="1422"/>
                </a:lnTo>
                <a:lnTo>
                  <a:pt x="3524" y="1552"/>
                </a:lnTo>
                <a:lnTo>
                  <a:pt x="3539" y="1685"/>
                </a:lnTo>
                <a:lnTo>
                  <a:pt x="3543" y="1819"/>
                </a:lnTo>
                <a:lnTo>
                  <a:pt x="3539" y="1956"/>
                </a:lnTo>
                <a:lnTo>
                  <a:pt x="3524" y="2087"/>
                </a:lnTo>
                <a:lnTo>
                  <a:pt x="3499" y="2217"/>
                </a:lnTo>
                <a:lnTo>
                  <a:pt x="3466" y="2344"/>
                </a:lnTo>
                <a:lnTo>
                  <a:pt x="3424" y="2467"/>
                </a:lnTo>
                <a:lnTo>
                  <a:pt x="3374" y="2585"/>
                </a:lnTo>
                <a:lnTo>
                  <a:pt x="3315" y="2700"/>
                </a:lnTo>
                <a:lnTo>
                  <a:pt x="3249" y="2809"/>
                </a:lnTo>
                <a:lnTo>
                  <a:pt x="3175" y="2914"/>
                </a:lnTo>
                <a:lnTo>
                  <a:pt x="3097" y="3013"/>
                </a:lnTo>
                <a:lnTo>
                  <a:pt x="3010" y="3105"/>
                </a:lnTo>
                <a:lnTo>
                  <a:pt x="2918" y="3192"/>
                </a:lnTo>
                <a:lnTo>
                  <a:pt x="2817" y="3272"/>
                </a:lnTo>
                <a:lnTo>
                  <a:pt x="2714" y="3345"/>
                </a:lnTo>
                <a:lnTo>
                  <a:pt x="2604" y="3410"/>
                </a:lnTo>
                <a:lnTo>
                  <a:pt x="2490" y="3470"/>
                </a:lnTo>
                <a:lnTo>
                  <a:pt x="2372" y="3519"/>
                </a:lnTo>
                <a:lnTo>
                  <a:pt x="2249" y="3562"/>
                </a:lnTo>
                <a:lnTo>
                  <a:pt x="2122" y="3595"/>
                </a:lnTo>
                <a:lnTo>
                  <a:pt x="1993" y="3619"/>
                </a:lnTo>
                <a:lnTo>
                  <a:pt x="1860" y="3634"/>
                </a:lnTo>
                <a:lnTo>
                  <a:pt x="1725" y="3639"/>
                </a:lnTo>
                <a:lnTo>
                  <a:pt x="1725" y="3187"/>
                </a:lnTo>
                <a:lnTo>
                  <a:pt x="1841" y="3182"/>
                </a:lnTo>
                <a:lnTo>
                  <a:pt x="1956" y="3167"/>
                </a:lnTo>
                <a:lnTo>
                  <a:pt x="2068" y="3143"/>
                </a:lnTo>
                <a:lnTo>
                  <a:pt x="2177" y="3110"/>
                </a:lnTo>
                <a:lnTo>
                  <a:pt x="2282" y="3067"/>
                </a:lnTo>
                <a:lnTo>
                  <a:pt x="2382" y="3018"/>
                </a:lnTo>
                <a:lnTo>
                  <a:pt x="2476" y="2960"/>
                </a:lnTo>
                <a:lnTo>
                  <a:pt x="2566" y="2896"/>
                </a:lnTo>
                <a:lnTo>
                  <a:pt x="2650" y="2824"/>
                </a:lnTo>
                <a:lnTo>
                  <a:pt x="2729" y="2746"/>
                </a:lnTo>
                <a:lnTo>
                  <a:pt x="2799" y="2661"/>
                </a:lnTo>
                <a:lnTo>
                  <a:pt x="2865" y="2572"/>
                </a:lnTo>
                <a:lnTo>
                  <a:pt x="2922" y="2477"/>
                </a:lnTo>
                <a:lnTo>
                  <a:pt x="2972" y="2377"/>
                </a:lnTo>
                <a:lnTo>
                  <a:pt x="3013" y="2273"/>
                </a:lnTo>
                <a:lnTo>
                  <a:pt x="3047" y="2165"/>
                </a:lnTo>
                <a:lnTo>
                  <a:pt x="3070" y="2053"/>
                </a:lnTo>
                <a:lnTo>
                  <a:pt x="3085" y="1938"/>
                </a:lnTo>
                <a:lnTo>
                  <a:pt x="3090" y="1819"/>
                </a:lnTo>
                <a:lnTo>
                  <a:pt x="3085" y="1701"/>
                </a:lnTo>
                <a:lnTo>
                  <a:pt x="3070" y="1586"/>
                </a:lnTo>
                <a:lnTo>
                  <a:pt x="3047" y="1474"/>
                </a:lnTo>
                <a:lnTo>
                  <a:pt x="3013" y="1367"/>
                </a:lnTo>
                <a:lnTo>
                  <a:pt x="2972" y="1262"/>
                </a:lnTo>
                <a:lnTo>
                  <a:pt x="2922" y="1162"/>
                </a:lnTo>
                <a:lnTo>
                  <a:pt x="2865" y="1067"/>
                </a:lnTo>
                <a:lnTo>
                  <a:pt x="2799" y="978"/>
                </a:lnTo>
                <a:lnTo>
                  <a:pt x="2729" y="894"/>
                </a:lnTo>
                <a:lnTo>
                  <a:pt x="2650" y="815"/>
                </a:lnTo>
                <a:lnTo>
                  <a:pt x="2566" y="743"/>
                </a:lnTo>
                <a:lnTo>
                  <a:pt x="2476" y="679"/>
                </a:lnTo>
                <a:lnTo>
                  <a:pt x="2382" y="621"/>
                </a:lnTo>
                <a:lnTo>
                  <a:pt x="2282" y="572"/>
                </a:lnTo>
                <a:lnTo>
                  <a:pt x="2177" y="529"/>
                </a:lnTo>
                <a:lnTo>
                  <a:pt x="2068" y="496"/>
                </a:lnTo>
                <a:lnTo>
                  <a:pt x="1956" y="473"/>
                </a:lnTo>
                <a:lnTo>
                  <a:pt x="1841" y="458"/>
                </a:lnTo>
                <a:lnTo>
                  <a:pt x="1725" y="454"/>
                </a:lnTo>
                <a:lnTo>
                  <a:pt x="1610" y="457"/>
                </a:lnTo>
                <a:lnTo>
                  <a:pt x="1496" y="472"/>
                </a:lnTo>
                <a:lnTo>
                  <a:pt x="1386" y="495"/>
                </a:lnTo>
                <a:lnTo>
                  <a:pt x="1281" y="526"/>
                </a:lnTo>
                <a:lnTo>
                  <a:pt x="1178" y="565"/>
                </a:lnTo>
                <a:lnTo>
                  <a:pt x="1079" y="613"/>
                </a:lnTo>
                <a:lnTo>
                  <a:pt x="986" y="669"/>
                </a:lnTo>
                <a:lnTo>
                  <a:pt x="897" y="731"/>
                </a:lnTo>
                <a:lnTo>
                  <a:pt x="813" y="800"/>
                </a:lnTo>
                <a:lnTo>
                  <a:pt x="734" y="876"/>
                </a:lnTo>
                <a:lnTo>
                  <a:pt x="662" y="958"/>
                </a:lnTo>
                <a:lnTo>
                  <a:pt x="598" y="1045"/>
                </a:lnTo>
                <a:lnTo>
                  <a:pt x="539" y="1139"/>
                </a:lnTo>
                <a:lnTo>
                  <a:pt x="488" y="1236"/>
                </a:lnTo>
                <a:lnTo>
                  <a:pt x="445" y="1339"/>
                </a:lnTo>
                <a:lnTo>
                  <a:pt x="0" y="1244"/>
                </a:lnTo>
                <a:lnTo>
                  <a:pt x="43" y="1127"/>
                </a:lnTo>
                <a:lnTo>
                  <a:pt x="93" y="1016"/>
                </a:lnTo>
                <a:lnTo>
                  <a:pt x="151" y="907"/>
                </a:lnTo>
                <a:lnTo>
                  <a:pt x="217" y="804"/>
                </a:lnTo>
                <a:lnTo>
                  <a:pt x="289" y="703"/>
                </a:lnTo>
                <a:lnTo>
                  <a:pt x="368" y="608"/>
                </a:lnTo>
                <a:lnTo>
                  <a:pt x="453" y="518"/>
                </a:lnTo>
                <a:lnTo>
                  <a:pt x="545" y="434"/>
                </a:lnTo>
                <a:lnTo>
                  <a:pt x="647" y="355"/>
                </a:lnTo>
                <a:lnTo>
                  <a:pt x="754" y="281"/>
                </a:lnTo>
                <a:lnTo>
                  <a:pt x="864" y="217"/>
                </a:lnTo>
                <a:lnTo>
                  <a:pt x="979" y="161"/>
                </a:lnTo>
                <a:lnTo>
                  <a:pt x="1096" y="112"/>
                </a:lnTo>
                <a:lnTo>
                  <a:pt x="1217" y="72"/>
                </a:lnTo>
                <a:lnTo>
                  <a:pt x="1342" y="41"/>
                </a:lnTo>
                <a:lnTo>
                  <a:pt x="1467" y="18"/>
                </a:lnTo>
                <a:lnTo>
                  <a:pt x="1595" y="5"/>
                </a:lnTo>
                <a:lnTo>
                  <a:pt x="1725" y="0"/>
                </a:lnTo>
                <a:close/>
              </a:path>
            </a:pathLst>
          </a:custGeom>
          <a:solidFill>
            <a:srgbClr val="E35A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 flipH="1">
            <a:off x="1718389" y="2651186"/>
            <a:ext cx="1281842" cy="1339571"/>
          </a:xfrm>
          <a:custGeom>
            <a:avLst/>
            <a:gdLst>
              <a:gd name="T0" fmla="*/ 1034 w 1955"/>
              <a:gd name="T1" fmla="*/ 5 h 2041"/>
              <a:gd name="T2" fmla="*/ 1223 w 1955"/>
              <a:gd name="T3" fmla="*/ 41 h 2041"/>
              <a:gd name="T4" fmla="*/ 1397 w 1955"/>
              <a:gd name="T5" fmla="*/ 110 h 2041"/>
              <a:gd name="T6" fmla="*/ 1553 w 1955"/>
              <a:gd name="T7" fmla="*/ 208 h 2041"/>
              <a:gd name="T8" fmla="*/ 1689 w 1955"/>
              <a:gd name="T9" fmla="*/ 333 h 2041"/>
              <a:gd name="T10" fmla="*/ 1801 w 1955"/>
              <a:gd name="T11" fmla="*/ 480 h 2041"/>
              <a:gd name="T12" fmla="*/ 1885 w 1955"/>
              <a:gd name="T13" fmla="*/ 646 h 2041"/>
              <a:gd name="T14" fmla="*/ 1937 w 1955"/>
              <a:gd name="T15" fmla="*/ 826 h 2041"/>
              <a:gd name="T16" fmla="*/ 1955 w 1955"/>
              <a:gd name="T17" fmla="*/ 1020 h 2041"/>
              <a:gd name="T18" fmla="*/ 1937 w 1955"/>
              <a:gd name="T19" fmla="*/ 1214 h 2041"/>
              <a:gd name="T20" fmla="*/ 1885 w 1955"/>
              <a:gd name="T21" fmla="*/ 1395 h 2041"/>
              <a:gd name="T22" fmla="*/ 1801 w 1955"/>
              <a:gd name="T23" fmla="*/ 1561 h 2041"/>
              <a:gd name="T24" fmla="*/ 1689 w 1955"/>
              <a:gd name="T25" fmla="*/ 1707 h 2041"/>
              <a:gd name="T26" fmla="*/ 1553 w 1955"/>
              <a:gd name="T27" fmla="*/ 1832 h 2041"/>
              <a:gd name="T28" fmla="*/ 1397 w 1955"/>
              <a:gd name="T29" fmla="*/ 1931 h 2041"/>
              <a:gd name="T30" fmla="*/ 1223 w 1955"/>
              <a:gd name="T31" fmla="*/ 2000 h 2041"/>
              <a:gd name="T32" fmla="*/ 1034 w 1955"/>
              <a:gd name="T33" fmla="*/ 2036 h 2041"/>
              <a:gd name="T34" fmla="*/ 937 w 1955"/>
              <a:gd name="T35" fmla="*/ 1589 h 2041"/>
              <a:gd name="T36" fmla="*/ 1088 w 1955"/>
              <a:gd name="T37" fmla="*/ 1568 h 2041"/>
              <a:gd name="T38" fmla="*/ 1223 w 1955"/>
              <a:gd name="T39" fmla="*/ 1510 h 2041"/>
              <a:gd name="T40" fmla="*/ 1338 w 1955"/>
              <a:gd name="T41" fmla="*/ 1421 h 2041"/>
              <a:gd name="T42" fmla="*/ 1426 w 1955"/>
              <a:gd name="T43" fmla="*/ 1306 h 2041"/>
              <a:gd name="T44" fmla="*/ 1484 w 1955"/>
              <a:gd name="T45" fmla="*/ 1172 h 2041"/>
              <a:gd name="T46" fmla="*/ 1504 w 1955"/>
              <a:gd name="T47" fmla="*/ 1020 h 2041"/>
              <a:gd name="T48" fmla="*/ 1484 w 1955"/>
              <a:gd name="T49" fmla="*/ 869 h 2041"/>
              <a:gd name="T50" fmla="*/ 1426 w 1955"/>
              <a:gd name="T51" fmla="*/ 734 h 2041"/>
              <a:gd name="T52" fmla="*/ 1338 w 1955"/>
              <a:gd name="T53" fmla="*/ 619 h 2041"/>
              <a:gd name="T54" fmla="*/ 1223 w 1955"/>
              <a:gd name="T55" fmla="*/ 531 h 2041"/>
              <a:gd name="T56" fmla="*/ 1088 w 1955"/>
              <a:gd name="T57" fmla="*/ 473 h 2041"/>
              <a:gd name="T58" fmla="*/ 937 w 1955"/>
              <a:gd name="T59" fmla="*/ 453 h 2041"/>
              <a:gd name="T60" fmla="*/ 794 w 1955"/>
              <a:gd name="T61" fmla="*/ 471 h 2041"/>
              <a:gd name="T62" fmla="*/ 662 w 1955"/>
              <a:gd name="T63" fmla="*/ 524 h 2041"/>
              <a:gd name="T64" fmla="*/ 549 w 1955"/>
              <a:gd name="T65" fmla="*/ 606 h 2041"/>
              <a:gd name="T66" fmla="*/ 459 w 1955"/>
              <a:gd name="T67" fmla="*/ 713 h 2041"/>
              <a:gd name="T68" fmla="*/ 41 w 1955"/>
              <a:gd name="T69" fmla="*/ 532 h 2041"/>
              <a:gd name="T70" fmla="*/ 143 w 1955"/>
              <a:gd name="T71" fmla="*/ 381 h 2041"/>
              <a:gd name="T72" fmla="*/ 268 w 1955"/>
              <a:gd name="T73" fmla="*/ 251 h 2041"/>
              <a:gd name="T74" fmla="*/ 414 w 1955"/>
              <a:gd name="T75" fmla="*/ 144 h 2041"/>
              <a:gd name="T76" fmla="*/ 577 w 1955"/>
              <a:gd name="T77" fmla="*/ 67 h 2041"/>
              <a:gd name="T78" fmla="*/ 753 w 1955"/>
              <a:gd name="T79" fmla="*/ 18 h 2041"/>
              <a:gd name="T80" fmla="*/ 937 w 1955"/>
              <a:gd name="T81" fmla="*/ 0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55" h="2041">
                <a:moveTo>
                  <a:pt x="937" y="0"/>
                </a:moveTo>
                <a:lnTo>
                  <a:pt x="1034" y="5"/>
                </a:lnTo>
                <a:lnTo>
                  <a:pt x="1131" y="19"/>
                </a:lnTo>
                <a:lnTo>
                  <a:pt x="1223" y="41"/>
                </a:lnTo>
                <a:lnTo>
                  <a:pt x="1311" y="72"/>
                </a:lnTo>
                <a:lnTo>
                  <a:pt x="1397" y="110"/>
                </a:lnTo>
                <a:lnTo>
                  <a:pt x="1477" y="156"/>
                </a:lnTo>
                <a:lnTo>
                  <a:pt x="1553" y="208"/>
                </a:lnTo>
                <a:lnTo>
                  <a:pt x="1624" y="268"/>
                </a:lnTo>
                <a:lnTo>
                  <a:pt x="1689" y="333"/>
                </a:lnTo>
                <a:lnTo>
                  <a:pt x="1748" y="404"/>
                </a:lnTo>
                <a:lnTo>
                  <a:pt x="1801" y="480"/>
                </a:lnTo>
                <a:lnTo>
                  <a:pt x="1847" y="560"/>
                </a:lnTo>
                <a:lnTo>
                  <a:pt x="1885" y="646"/>
                </a:lnTo>
                <a:lnTo>
                  <a:pt x="1916" y="734"/>
                </a:lnTo>
                <a:lnTo>
                  <a:pt x="1937" y="826"/>
                </a:lnTo>
                <a:lnTo>
                  <a:pt x="1952" y="922"/>
                </a:lnTo>
                <a:lnTo>
                  <a:pt x="1955" y="1020"/>
                </a:lnTo>
                <a:lnTo>
                  <a:pt x="1952" y="1119"/>
                </a:lnTo>
                <a:lnTo>
                  <a:pt x="1937" y="1214"/>
                </a:lnTo>
                <a:lnTo>
                  <a:pt x="1916" y="1306"/>
                </a:lnTo>
                <a:lnTo>
                  <a:pt x="1885" y="1395"/>
                </a:lnTo>
                <a:lnTo>
                  <a:pt x="1847" y="1481"/>
                </a:lnTo>
                <a:lnTo>
                  <a:pt x="1801" y="1561"/>
                </a:lnTo>
                <a:lnTo>
                  <a:pt x="1748" y="1637"/>
                </a:lnTo>
                <a:lnTo>
                  <a:pt x="1689" y="1707"/>
                </a:lnTo>
                <a:lnTo>
                  <a:pt x="1624" y="1773"/>
                </a:lnTo>
                <a:lnTo>
                  <a:pt x="1553" y="1832"/>
                </a:lnTo>
                <a:lnTo>
                  <a:pt x="1477" y="1885"/>
                </a:lnTo>
                <a:lnTo>
                  <a:pt x="1397" y="1931"/>
                </a:lnTo>
                <a:lnTo>
                  <a:pt x="1311" y="1969"/>
                </a:lnTo>
                <a:lnTo>
                  <a:pt x="1223" y="2000"/>
                </a:lnTo>
                <a:lnTo>
                  <a:pt x="1131" y="2023"/>
                </a:lnTo>
                <a:lnTo>
                  <a:pt x="1034" y="2036"/>
                </a:lnTo>
                <a:lnTo>
                  <a:pt x="937" y="2041"/>
                </a:lnTo>
                <a:lnTo>
                  <a:pt x="937" y="1589"/>
                </a:lnTo>
                <a:lnTo>
                  <a:pt x="1014" y="1583"/>
                </a:lnTo>
                <a:lnTo>
                  <a:pt x="1088" y="1568"/>
                </a:lnTo>
                <a:lnTo>
                  <a:pt x="1157" y="1543"/>
                </a:lnTo>
                <a:lnTo>
                  <a:pt x="1223" y="1510"/>
                </a:lnTo>
                <a:lnTo>
                  <a:pt x="1283" y="1469"/>
                </a:lnTo>
                <a:lnTo>
                  <a:pt x="1338" y="1421"/>
                </a:lnTo>
                <a:lnTo>
                  <a:pt x="1385" y="1367"/>
                </a:lnTo>
                <a:lnTo>
                  <a:pt x="1426" y="1306"/>
                </a:lnTo>
                <a:lnTo>
                  <a:pt x="1459" y="1241"/>
                </a:lnTo>
                <a:lnTo>
                  <a:pt x="1484" y="1172"/>
                </a:lnTo>
                <a:lnTo>
                  <a:pt x="1499" y="1098"/>
                </a:lnTo>
                <a:lnTo>
                  <a:pt x="1504" y="1020"/>
                </a:lnTo>
                <a:lnTo>
                  <a:pt x="1499" y="943"/>
                </a:lnTo>
                <a:lnTo>
                  <a:pt x="1484" y="869"/>
                </a:lnTo>
                <a:lnTo>
                  <a:pt x="1459" y="800"/>
                </a:lnTo>
                <a:lnTo>
                  <a:pt x="1426" y="734"/>
                </a:lnTo>
                <a:lnTo>
                  <a:pt x="1385" y="674"/>
                </a:lnTo>
                <a:lnTo>
                  <a:pt x="1338" y="619"/>
                </a:lnTo>
                <a:lnTo>
                  <a:pt x="1283" y="572"/>
                </a:lnTo>
                <a:lnTo>
                  <a:pt x="1223" y="531"/>
                </a:lnTo>
                <a:lnTo>
                  <a:pt x="1157" y="498"/>
                </a:lnTo>
                <a:lnTo>
                  <a:pt x="1088" y="473"/>
                </a:lnTo>
                <a:lnTo>
                  <a:pt x="1014" y="458"/>
                </a:lnTo>
                <a:lnTo>
                  <a:pt x="937" y="453"/>
                </a:lnTo>
                <a:lnTo>
                  <a:pt x="865" y="457"/>
                </a:lnTo>
                <a:lnTo>
                  <a:pt x="794" y="471"/>
                </a:lnTo>
                <a:lnTo>
                  <a:pt x="727" y="493"/>
                </a:lnTo>
                <a:lnTo>
                  <a:pt x="662" y="524"/>
                </a:lnTo>
                <a:lnTo>
                  <a:pt x="603" y="560"/>
                </a:lnTo>
                <a:lnTo>
                  <a:pt x="549" y="606"/>
                </a:lnTo>
                <a:lnTo>
                  <a:pt x="501" y="657"/>
                </a:lnTo>
                <a:lnTo>
                  <a:pt x="459" y="713"/>
                </a:lnTo>
                <a:lnTo>
                  <a:pt x="0" y="614"/>
                </a:lnTo>
                <a:lnTo>
                  <a:pt x="41" y="532"/>
                </a:lnTo>
                <a:lnTo>
                  <a:pt x="89" y="453"/>
                </a:lnTo>
                <a:lnTo>
                  <a:pt x="143" y="381"/>
                </a:lnTo>
                <a:lnTo>
                  <a:pt x="202" y="312"/>
                </a:lnTo>
                <a:lnTo>
                  <a:pt x="268" y="251"/>
                </a:lnTo>
                <a:lnTo>
                  <a:pt x="339" y="195"/>
                </a:lnTo>
                <a:lnTo>
                  <a:pt x="414" y="144"/>
                </a:lnTo>
                <a:lnTo>
                  <a:pt x="493" y="102"/>
                </a:lnTo>
                <a:lnTo>
                  <a:pt x="577" y="67"/>
                </a:lnTo>
                <a:lnTo>
                  <a:pt x="662" y="38"/>
                </a:lnTo>
                <a:lnTo>
                  <a:pt x="753" y="18"/>
                </a:lnTo>
                <a:lnTo>
                  <a:pt x="843" y="5"/>
                </a:lnTo>
                <a:lnTo>
                  <a:pt x="937" y="0"/>
                </a:lnTo>
                <a:close/>
              </a:path>
            </a:pathLst>
          </a:custGeom>
          <a:solidFill>
            <a:srgbClr val="3081A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 flipH="1">
            <a:off x="2520032" y="3664064"/>
            <a:ext cx="356870" cy="355557"/>
          </a:xfrm>
          <a:custGeom>
            <a:avLst/>
            <a:gdLst>
              <a:gd name="T0" fmla="*/ 273 w 544"/>
              <a:gd name="T1" fmla="*/ 0 h 542"/>
              <a:gd name="T2" fmla="*/ 321 w 544"/>
              <a:gd name="T3" fmla="*/ 5 h 542"/>
              <a:gd name="T4" fmla="*/ 367 w 544"/>
              <a:gd name="T5" fmla="*/ 17 h 542"/>
              <a:gd name="T6" fmla="*/ 409 w 544"/>
              <a:gd name="T7" fmla="*/ 38 h 542"/>
              <a:gd name="T8" fmla="*/ 447 w 544"/>
              <a:gd name="T9" fmla="*/ 64 h 542"/>
              <a:gd name="T10" fmla="*/ 480 w 544"/>
              <a:gd name="T11" fmla="*/ 97 h 542"/>
              <a:gd name="T12" fmla="*/ 506 w 544"/>
              <a:gd name="T13" fmla="*/ 135 h 542"/>
              <a:gd name="T14" fmla="*/ 526 w 544"/>
              <a:gd name="T15" fmla="*/ 176 h 542"/>
              <a:gd name="T16" fmla="*/ 539 w 544"/>
              <a:gd name="T17" fmla="*/ 222 h 542"/>
              <a:gd name="T18" fmla="*/ 544 w 544"/>
              <a:gd name="T19" fmla="*/ 271 h 542"/>
              <a:gd name="T20" fmla="*/ 539 w 544"/>
              <a:gd name="T21" fmla="*/ 321 h 542"/>
              <a:gd name="T22" fmla="*/ 526 w 544"/>
              <a:gd name="T23" fmla="*/ 367 h 542"/>
              <a:gd name="T24" fmla="*/ 506 w 544"/>
              <a:gd name="T25" fmla="*/ 408 h 542"/>
              <a:gd name="T26" fmla="*/ 480 w 544"/>
              <a:gd name="T27" fmla="*/ 447 h 542"/>
              <a:gd name="T28" fmla="*/ 447 w 544"/>
              <a:gd name="T29" fmla="*/ 478 h 542"/>
              <a:gd name="T30" fmla="*/ 409 w 544"/>
              <a:gd name="T31" fmla="*/ 506 h 542"/>
              <a:gd name="T32" fmla="*/ 367 w 544"/>
              <a:gd name="T33" fmla="*/ 526 h 542"/>
              <a:gd name="T34" fmla="*/ 321 w 544"/>
              <a:gd name="T35" fmla="*/ 539 h 542"/>
              <a:gd name="T36" fmla="*/ 273 w 544"/>
              <a:gd name="T37" fmla="*/ 542 h 542"/>
              <a:gd name="T38" fmla="*/ 224 w 544"/>
              <a:gd name="T39" fmla="*/ 539 h 542"/>
              <a:gd name="T40" fmla="*/ 178 w 544"/>
              <a:gd name="T41" fmla="*/ 526 h 542"/>
              <a:gd name="T42" fmla="*/ 135 w 544"/>
              <a:gd name="T43" fmla="*/ 506 h 542"/>
              <a:gd name="T44" fmla="*/ 97 w 544"/>
              <a:gd name="T45" fmla="*/ 478 h 542"/>
              <a:gd name="T46" fmla="*/ 64 w 544"/>
              <a:gd name="T47" fmla="*/ 447 h 542"/>
              <a:gd name="T48" fmla="*/ 38 w 544"/>
              <a:gd name="T49" fmla="*/ 408 h 542"/>
              <a:gd name="T50" fmla="*/ 18 w 544"/>
              <a:gd name="T51" fmla="*/ 367 h 542"/>
              <a:gd name="T52" fmla="*/ 5 w 544"/>
              <a:gd name="T53" fmla="*/ 321 h 542"/>
              <a:gd name="T54" fmla="*/ 0 w 544"/>
              <a:gd name="T55" fmla="*/ 271 h 542"/>
              <a:gd name="T56" fmla="*/ 5 w 544"/>
              <a:gd name="T57" fmla="*/ 222 h 542"/>
              <a:gd name="T58" fmla="*/ 18 w 544"/>
              <a:gd name="T59" fmla="*/ 176 h 542"/>
              <a:gd name="T60" fmla="*/ 38 w 544"/>
              <a:gd name="T61" fmla="*/ 135 h 542"/>
              <a:gd name="T62" fmla="*/ 64 w 544"/>
              <a:gd name="T63" fmla="*/ 97 h 542"/>
              <a:gd name="T64" fmla="*/ 97 w 544"/>
              <a:gd name="T65" fmla="*/ 64 h 542"/>
              <a:gd name="T66" fmla="*/ 135 w 544"/>
              <a:gd name="T67" fmla="*/ 38 h 542"/>
              <a:gd name="T68" fmla="*/ 178 w 544"/>
              <a:gd name="T69" fmla="*/ 17 h 542"/>
              <a:gd name="T70" fmla="*/ 224 w 544"/>
              <a:gd name="T71" fmla="*/ 5 h 542"/>
              <a:gd name="T72" fmla="*/ 273 w 544"/>
              <a:gd name="T73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2">
                <a:moveTo>
                  <a:pt x="273" y="0"/>
                </a:moveTo>
                <a:lnTo>
                  <a:pt x="321" y="5"/>
                </a:lnTo>
                <a:lnTo>
                  <a:pt x="367" y="17"/>
                </a:lnTo>
                <a:lnTo>
                  <a:pt x="409" y="38"/>
                </a:lnTo>
                <a:lnTo>
                  <a:pt x="447" y="64"/>
                </a:lnTo>
                <a:lnTo>
                  <a:pt x="480" y="97"/>
                </a:lnTo>
                <a:lnTo>
                  <a:pt x="506" y="135"/>
                </a:lnTo>
                <a:lnTo>
                  <a:pt x="526" y="176"/>
                </a:lnTo>
                <a:lnTo>
                  <a:pt x="539" y="222"/>
                </a:lnTo>
                <a:lnTo>
                  <a:pt x="544" y="271"/>
                </a:lnTo>
                <a:lnTo>
                  <a:pt x="539" y="321"/>
                </a:lnTo>
                <a:lnTo>
                  <a:pt x="526" y="367"/>
                </a:lnTo>
                <a:lnTo>
                  <a:pt x="506" y="408"/>
                </a:lnTo>
                <a:lnTo>
                  <a:pt x="480" y="447"/>
                </a:lnTo>
                <a:lnTo>
                  <a:pt x="447" y="478"/>
                </a:lnTo>
                <a:lnTo>
                  <a:pt x="409" y="506"/>
                </a:lnTo>
                <a:lnTo>
                  <a:pt x="367" y="526"/>
                </a:lnTo>
                <a:lnTo>
                  <a:pt x="321" y="539"/>
                </a:lnTo>
                <a:lnTo>
                  <a:pt x="273" y="542"/>
                </a:lnTo>
                <a:lnTo>
                  <a:pt x="224" y="539"/>
                </a:lnTo>
                <a:lnTo>
                  <a:pt x="178" y="526"/>
                </a:lnTo>
                <a:lnTo>
                  <a:pt x="135" y="506"/>
                </a:lnTo>
                <a:lnTo>
                  <a:pt x="97" y="478"/>
                </a:lnTo>
                <a:lnTo>
                  <a:pt x="64" y="447"/>
                </a:lnTo>
                <a:lnTo>
                  <a:pt x="38" y="408"/>
                </a:lnTo>
                <a:lnTo>
                  <a:pt x="18" y="367"/>
                </a:lnTo>
                <a:lnTo>
                  <a:pt x="5" y="321"/>
                </a:lnTo>
                <a:lnTo>
                  <a:pt x="0" y="271"/>
                </a:lnTo>
                <a:lnTo>
                  <a:pt x="5" y="222"/>
                </a:lnTo>
                <a:lnTo>
                  <a:pt x="18" y="176"/>
                </a:lnTo>
                <a:lnTo>
                  <a:pt x="38" y="135"/>
                </a:lnTo>
                <a:lnTo>
                  <a:pt x="64" y="97"/>
                </a:lnTo>
                <a:lnTo>
                  <a:pt x="97" y="64"/>
                </a:lnTo>
                <a:lnTo>
                  <a:pt x="135" y="38"/>
                </a:lnTo>
                <a:lnTo>
                  <a:pt x="178" y="17"/>
                </a:lnTo>
                <a:lnTo>
                  <a:pt x="224" y="5"/>
                </a:lnTo>
                <a:lnTo>
                  <a:pt x="273" y="0"/>
                </a:lnTo>
                <a:close/>
              </a:path>
            </a:pathLst>
          </a:custGeom>
          <a:solidFill>
            <a:srgbClr val="3081A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 flipH="1">
            <a:off x="2520032" y="4192808"/>
            <a:ext cx="356870" cy="355557"/>
          </a:xfrm>
          <a:custGeom>
            <a:avLst/>
            <a:gdLst>
              <a:gd name="T0" fmla="*/ 273 w 544"/>
              <a:gd name="T1" fmla="*/ 0 h 543"/>
              <a:gd name="T2" fmla="*/ 321 w 544"/>
              <a:gd name="T3" fmla="*/ 3 h 543"/>
              <a:gd name="T4" fmla="*/ 367 w 544"/>
              <a:gd name="T5" fmla="*/ 17 h 543"/>
              <a:gd name="T6" fmla="*/ 409 w 544"/>
              <a:gd name="T7" fmla="*/ 36 h 543"/>
              <a:gd name="T8" fmla="*/ 447 w 544"/>
              <a:gd name="T9" fmla="*/ 63 h 543"/>
              <a:gd name="T10" fmla="*/ 480 w 544"/>
              <a:gd name="T11" fmla="*/ 95 h 543"/>
              <a:gd name="T12" fmla="*/ 506 w 544"/>
              <a:gd name="T13" fmla="*/ 133 h 543"/>
              <a:gd name="T14" fmla="*/ 526 w 544"/>
              <a:gd name="T15" fmla="*/ 176 h 543"/>
              <a:gd name="T16" fmla="*/ 539 w 544"/>
              <a:gd name="T17" fmla="*/ 222 h 543"/>
              <a:gd name="T18" fmla="*/ 544 w 544"/>
              <a:gd name="T19" fmla="*/ 271 h 543"/>
              <a:gd name="T20" fmla="*/ 539 w 544"/>
              <a:gd name="T21" fmla="*/ 319 h 543"/>
              <a:gd name="T22" fmla="*/ 526 w 544"/>
              <a:gd name="T23" fmla="*/ 365 h 543"/>
              <a:gd name="T24" fmla="*/ 506 w 544"/>
              <a:gd name="T25" fmla="*/ 408 h 543"/>
              <a:gd name="T26" fmla="*/ 480 w 544"/>
              <a:gd name="T27" fmla="*/ 446 h 543"/>
              <a:gd name="T28" fmla="*/ 447 w 544"/>
              <a:gd name="T29" fmla="*/ 478 h 543"/>
              <a:gd name="T30" fmla="*/ 409 w 544"/>
              <a:gd name="T31" fmla="*/ 505 h 543"/>
              <a:gd name="T32" fmla="*/ 367 w 544"/>
              <a:gd name="T33" fmla="*/ 526 h 543"/>
              <a:gd name="T34" fmla="*/ 321 w 544"/>
              <a:gd name="T35" fmla="*/ 538 h 543"/>
              <a:gd name="T36" fmla="*/ 273 w 544"/>
              <a:gd name="T37" fmla="*/ 543 h 543"/>
              <a:gd name="T38" fmla="*/ 224 w 544"/>
              <a:gd name="T39" fmla="*/ 538 h 543"/>
              <a:gd name="T40" fmla="*/ 178 w 544"/>
              <a:gd name="T41" fmla="*/ 526 h 543"/>
              <a:gd name="T42" fmla="*/ 135 w 544"/>
              <a:gd name="T43" fmla="*/ 505 h 543"/>
              <a:gd name="T44" fmla="*/ 97 w 544"/>
              <a:gd name="T45" fmla="*/ 478 h 543"/>
              <a:gd name="T46" fmla="*/ 64 w 544"/>
              <a:gd name="T47" fmla="*/ 446 h 543"/>
              <a:gd name="T48" fmla="*/ 38 w 544"/>
              <a:gd name="T49" fmla="*/ 408 h 543"/>
              <a:gd name="T50" fmla="*/ 18 w 544"/>
              <a:gd name="T51" fmla="*/ 365 h 543"/>
              <a:gd name="T52" fmla="*/ 5 w 544"/>
              <a:gd name="T53" fmla="*/ 319 h 543"/>
              <a:gd name="T54" fmla="*/ 0 w 544"/>
              <a:gd name="T55" fmla="*/ 271 h 543"/>
              <a:gd name="T56" fmla="*/ 5 w 544"/>
              <a:gd name="T57" fmla="*/ 222 h 543"/>
              <a:gd name="T58" fmla="*/ 18 w 544"/>
              <a:gd name="T59" fmla="*/ 176 h 543"/>
              <a:gd name="T60" fmla="*/ 38 w 544"/>
              <a:gd name="T61" fmla="*/ 133 h 543"/>
              <a:gd name="T62" fmla="*/ 64 w 544"/>
              <a:gd name="T63" fmla="*/ 95 h 543"/>
              <a:gd name="T64" fmla="*/ 97 w 544"/>
              <a:gd name="T65" fmla="*/ 63 h 543"/>
              <a:gd name="T66" fmla="*/ 135 w 544"/>
              <a:gd name="T67" fmla="*/ 36 h 543"/>
              <a:gd name="T68" fmla="*/ 178 w 544"/>
              <a:gd name="T69" fmla="*/ 17 h 543"/>
              <a:gd name="T70" fmla="*/ 224 w 544"/>
              <a:gd name="T71" fmla="*/ 3 h 543"/>
              <a:gd name="T72" fmla="*/ 273 w 544"/>
              <a:gd name="T7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3">
                <a:moveTo>
                  <a:pt x="273" y="0"/>
                </a:moveTo>
                <a:lnTo>
                  <a:pt x="321" y="3"/>
                </a:lnTo>
                <a:lnTo>
                  <a:pt x="367" y="17"/>
                </a:lnTo>
                <a:lnTo>
                  <a:pt x="409" y="36"/>
                </a:lnTo>
                <a:lnTo>
                  <a:pt x="447" y="63"/>
                </a:lnTo>
                <a:lnTo>
                  <a:pt x="480" y="95"/>
                </a:lnTo>
                <a:lnTo>
                  <a:pt x="506" y="133"/>
                </a:lnTo>
                <a:lnTo>
                  <a:pt x="526" y="176"/>
                </a:lnTo>
                <a:lnTo>
                  <a:pt x="539" y="222"/>
                </a:lnTo>
                <a:lnTo>
                  <a:pt x="544" y="271"/>
                </a:lnTo>
                <a:lnTo>
                  <a:pt x="539" y="319"/>
                </a:lnTo>
                <a:lnTo>
                  <a:pt x="526" y="365"/>
                </a:lnTo>
                <a:lnTo>
                  <a:pt x="506" y="408"/>
                </a:lnTo>
                <a:lnTo>
                  <a:pt x="480" y="446"/>
                </a:lnTo>
                <a:lnTo>
                  <a:pt x="447" y="478"/>
                </a:lnTo>
                <a:lnTo>
                  <a:pt x="409" y="505"/>
                </a:lnTo>
                <a:lnTo>
                  <a:pt x="367" y="526"/>
                </a:lnTo>
                <a:lnTo>
                  <a:pt x="321" y="538"/>
                </a:lnTo>
                <a:lnTo>
                  <a:pt x="273" y="543"/>
                </a:lnTo>
                <a:lnTo>
                  <a:pt x="224" y="538"/>
                </a:lnTo>
                <a:lnTo>
                  <a:pt x="178" y="526"/>
                </a:lnTo>
                <a:lnTo>
                  <a:pt x="135" y="505"/>
                </a:lnTo>
                <a:lnTo>
                  <a:pt x="97" y="478"/>
                </a:lnTo>
                <a:lnTo>
                  <a:pt x="64" y="446"/>
                </a:lnTo>
                <a:lnTo>
                  <a:pt x="38" y="408"/>
                </a:lnTo>
                <a:lnTo>
                  <a:pt x="18" y="365"/>
                </a:lnTo>
                <a:lnTo>
                  <a:pt x="5" y="319"/>
                </a:lnTo>
                <a:lnTo>
                  <a:pt x="0" y="271"/>
                </a:lnTo>
                <a:lnTo>
                  <a:pt x="5" y="222"/>
                </a:lnTo>
                <a:lnTo>
                  <a:pt x="18" y="176"/>
                </a:lnTo>
                <a:lnTo>
                  <a:pt x="38" y="133"/>
                </a:lnTo>
                <a:lnTo>
                  <a:pt x="64" y="95"/>
                </a:lnTo>
                <a:lnTo>
                  <a:pt x="97" y="63"/>
                </a:lnTo>
                <a:lnTo>
                  <a:pt x="135" y="36"/>
                </a:lnTo>
                <a:lnTo>
                  <a:pt x="178" y="17"/>
                </a:lnTo>
                <a:lnTo>
                  <a:pt x="224" y="3"/>
                </a:lnTo>
                <a:lnTo>
                  <a:pt x="273" y="0"/>
                </a:lnTo>
                <a:close/>
              </a:path>
            </a:pathLst>
          </a:custGeom>
          <a:solidFill>
            <a:srgbClr val="E35A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 flipH="1">
            <a:off x="2520032" y="4751729"/>
            <a:ext cx="356870" cy="355557"/>
          </a:xfrm>
          <a:custGeom>
            <a:avLst/>
            <a:gdLst>
              <a:gd name="T0" fmla="*/ 273 w 544"/>
              <a:gd name="T1" fmla="*/ 0 h 542"/>
              <a:gd name="T2" fmla="*/ 321 w 544"/>
              <a:gd name="T3" fmla="*/ 4 h 542"/>
              <a:gd name="T4" fmla="*/ 367 w 544"/>
              <a:gd name="T5" fmla="*/ 16 h 542"/>
              <a:gd name="T6" fmla="*/ 409 w 544"/>
              <a:gd name="T7" fmla="*/ 37 h 542"/>
              <a:gd name="T8" fmla="*/ 447 w 544"/>
              <a:gd name="T9" fmla="*/ 64 h 542"/>
              <a:gd name="T10" fmla="*/ 480 w 544"/>
              <a:gd name="T11" fmla="*/ 96 h 542"/>
              <a:gd name="T12" fmla="*/ 506 w 544"/>
              <a:gd name="T13" fmla="*/ 134 h 542"/>
              <a:gd name="T14" fmla="*/ 526 w 544"/>
              <a:gd name="T15" fmla="*/ 177 h 542"/>
              <a:gd name="T16" fmla="*/ 539 w 544"/>
              <a:gd name="T17" fmla="*/ 221 h 542"/>
              <a:gd name="T18" fmla="*/ 544 w 544"/>
              <a:gd name="T19" fmla="*/ 271 h 542"/>
              <a:gd name="T20" fmla="*/ 539 w 544"/>
              <a:gd name="T21" fmla="*/ 320 h 542"/>
              <a:gd name="T22" fmla="*/ 526 w 544"/>
              <a:gd name="T23" fmla="*/ 366 h 542"/>
              <a:gd name="T24" fmla="*/ 506 w 544"/>
              <a:gd name="T25" fmla="*/ 407 h 542"/>
              <a:gd name="T26" fmla="*/ 480 w 544"/>
              <a:gd name="T27" fmla="*/ 447 h 542"/>
              <a:gd name="T28" fmla="*/ 447 w 544"/>
              <a:gd name="T29" fmla="*/ 478 h 542"/>
              <a:gd name="T30" fmla="*/ 409 w 544"/>
              <a:gd name="T31" fmla="*/ 506 h 542"/>
              <a:gd name="T32" fmla="*/ 367 w 544"/>
              <a:gd name="T33" fmla="*/ 525 h 542"/>
              <a:gd name="T34" fmla="*/ 321 w 544"/>
              <a:gd name="T35" fmla="*/ 539 h 542"/>
              <a:gd name="T36" fmla="*/ 273 w 544"/>
              <a:gd name="T37" fmla="*/ 542 h 542"/>
              <a:gd name="T38" fmla="*/ 224 w 544"/>
              <a:gd name="T39" fmla="*/ 539 h 542"/>
              <a:gd name="T40" fmla="*/ 178 w 544"/>
              <a:gd name="T41" fmla="*/ 525 h 542"/>
              <a:gd name="T42" fmla="*/ 135 w 544"/>
              <a:gd name="T43" fmla="*/ 506 h 542"/>
              <a:gd name="T44" fmla="*/ 97 w 544"/>
              <a:gd name="T45" fmla="*/ 478 h 542"/>
              <a:gd name="T46" fmla="*/ 64 w 544"/>
              <a:gd name="T47" fmla="*/ 447 h 542"/>
              <a:gd name="T48" fmla="*/ 38 w 544"/>
              <a:gd name="T49" fmla="*/ 407 h 542"/>
              <a:gd name="T50" fmla="*/ 18 w 544"/>
              <a:gd name="T51" fmla="*/ 366 h 542"/>
              <a:gd name="T52" fmla="*/ 5 w 544"/>
              <a:gd name="T53" fmla="*/ 320 h 542"/>
              <a:gd name="T54" fmla="*/ 0 w 544"/>
              <a:gd name="T55" fmla="*/ 271 h 542"/>
              <a:gd name="T56" fmla="*/ 5 w 544"/>
              <a:gd name="T57" fmla="*/ 221 h 542"/>
              <a:gd name="T58" fmla="*/ 18 w 544"/>
              <a:gd name="T59" fmla="*/ 177 h 542"/>
              <a:gd name="T60" fmla="*/ 38 w 544"/>
              <a:gd name="T61" fmla="*/ 134 h 542"/>
              <a:gd name="T62" fmla="*/ 64 w 544"/>
              <a:gd name="T63" fmla="*/ 96 h 542"/>
              <a:gd name="T64" fmla="*/ 97 w 544"/>
              <a:gd name="T65" fmla="*/ 64 h 542"/>
              <a:gd name="T66" fmla="*/ 135 w 544"/>
              <a:gd name="T67" fmla="*/ 37 h 542"/>
              <a:gd name="T68" fmla="*/ 178 w 544"/>
              <a:gd name="T69" fmla="*/ 16 h 542"/>
              <a:gd name="T70" fmla="*/ 224 w 544"/>
              <a:gd name="T71" fmla="*/ 4 h 542"/>
              <a:gd name="T72" fmla="*/ 273 w 544"/>
              <a:gd name="T73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4" h="542">
                <a:moveTo>
                  <a:pt x="273" y="0"/>
                </a:moveTo>
                <a:lnTo>
                  <a:pt x="321" y="4"/>
                </a:lnTo>
                <a:lnTo>
                  <a:pt x="367" y="16"/>
                </a:lnTo>
                <a:lnTo>
                  <a:pt x="409" y="37"/>
                </a:lnTo>
                <a:lnTo>
                  <a:pt x="447" y="64"/>
                </a:lnTo>
                <a:lnTo>
                  <a:pt x="480" y="96"/>
                </a:lnTo>
                <a:lnTo>
                  <a:pt x="506" y="134"/>
                </a:lnTo>
                <a:lnTo>
                  <a:pt x="526" y="177"/>
                </a:lnTo>
                <a:lnTo>
                  <a:pt x="539" y="221"/>
                </a:lnTo>
                <a:lnTo>
                  <a:pt x="544" y="271"/>
                </a:lnTo>
                <a:lnTo>
                  <a:pt x="539" y="320"/>
                </a:lnTo>
                <a:lnTo>
                  <a:pt x="526" y="366"/>
                </a:lnTo>
                <a:lnTo>
                  <a:pt x="506" y="407"/>
                </a:lnTo>
                <a:lnTo>
                  <a:pt x="480" y="447"/>
                </a:lnTo>
                <a:lnTo>
                  <a:pt x="447" y="478"/>
                </a:lnTo>
                <a:lnTo>
                  <a:pt x="409" y="506"/>
                </a:lnTo>
                <a:lnTo>
                  <a:pt x="367" y="525"/>
                </a:lnTo>
                <a:lnTo>
                  <a:pt x="321" y="539"/>
                </a:lnTo>
                <a:lnTo>
                  <a:pt x="273" y="542"/>
                </a:lnTo>
                <a:lnTo>
                  <a:pt x="224" y="539"/>
                </a:lnTo>
                <a:lnTo>
                  <a:pt x="178" y="525"/>
                </a:lnTo>
                <a:lnTo>
                  <a:pt x="135" y="506"/>
                </a:lnTo>
                <a:lnTo>
                  <a:pt x="97" y="478"/>
                </a:lnTo>
                <a:lnTo>
                  <a:pt x="64" y="447"/>
                </a:lnTo>
                <a:lnTo>
                  <a:pt x="38" y="407"/>
                </a:lnTo>
                <a:lnTo>
                  <a:pt x="18" y="366"/>
                </a:lnTo>
                <a:lnTo>
                  <a:pt x="5" y="320"/>
                </a:lnTo>
                <a:lnTo>
                  <a:pt x="0" y="271"/>
                </a:lnTo>
                <a:lnTo>
                  <a:pt x="5" y="221"/>
                </a:lnTo>
                <a:lnTo>
                  <a:pt x="18" y="177"/>
                </a:lnTo>
                <a:lnTo>
                  <a:pt x="38" y="134"/>
                </a:lnTo>
                <a:lnTo>
                  <a:pt x="64" y="96"/>
                </a:lnTo>
                <a:lnTo>
                  <a:pt x="97" y="64"/>
                </a:lnTo>
                <a:lnTo>
                  <a:pt x="135" y="37"/>
                </a:lnTo>
                <a:lnTo>
                  <a:pt x="178" y="16"/>
                </a:lnTo>
                <a:lnTo>
                  <a:pt x="224" y="4"/>
                </a:lnTo>
                <a:lnTo>
                  <a:pt x="273" y="0"/>
                </a:lnTo>
                <a:close/>
              </a:path>
            </a:pathLst>
          </a:custGeom>
          <a:solidFill>
            <a:srgbClr val="5FB7A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81336" y="1758907"/>
            <a:ext cx="4748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8987"/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cs typeface="Arial" panose="020B0604020202020204" pitchFamily="34" charset="0"/>
              </a:rPr>
              <a:t>A strategic document on the specific theme, which describes: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000230" y="3182068"/>
            <a:ext cx="5742165" cy="3416320"/>
            <a:chOff x="5596028" y="3308590"/>
            <a:chExt cx="5319909" cy="4555091"/>
          </a:xfrm>
        </p:grpSpPr>
        <p:sp>
          <p:nvSpPr>
            <p:cNvPr id="17" name="Rectangle 16"/>
            <p:cNvSpPr/>
            <p:nvPr/>
          </p:nvSpPr>
          <p:spPr>
            <a:xfrm>
              <a:off x="5773767" y="3308590"/>
              <a:ext cx="5142170" cy="4555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en-GB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cs typeface="Arial" panose="020B0604020202020204" pitchFamily="34" charset="0"/>
                </a:rPr>
                <a:t>The territorial trends and drivers that challenge the policy making in that specific thematic field;</a:t>
              </a:r>
            </a:p>
            <a:p>
              <a:pPr marL="28575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en-GB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cs typeface="Arial" panose="020B0604020202020204" pitchFamily="34" charset="0"/>
                </a:rPr>
                <a:t>The available territorial evidence, including data and research methodologies, as a starting point;</a:t>
              </a:r>
            </a:p>
            <a:p>
              <a:pPr marL="28575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en-GB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cs typeface="Arial" panose="020B0604020202020204" pitchFamily="34" charset="0"/>
                </a:rPr>
                <a:t>The further evidence gaps that ESPON should be suited to fill;</a:t>
              </a:r>
            </a:p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en-GB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cs typeface="Arial" panose="020B0604020202020204" pitchFamily="34" charset="0"/>
                </a:rPr>
                <a:t>The knowledge gaps among policy makers at all levels that prevent them from delivering effective policy response;</a:t>
              </a:r>
            </a:p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en-GB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  <a:cs typeface="Arial" panose="020B0604020202020204" pitchFamily="34" charset="0"/>
                </a:rPr>
                <a:t>Some major thematic activities to bring the evidence to the policy makers and transfer it into actionable knowledge 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5596028" y="3472345"/>
              <a:ext cx="6568" cy="2712041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73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3</a:t>
            </a:fld>
            <a:endParaRPr lang="da-DK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474360" y="3865065"/>
            <a:ext cx="1752911" cy="1975914"/>
          </a:xfrm>
          <a:custGeom>
            <a:avLst/>
            <a:gdLst>
              <a:gd name="T0" fmla="*/ 1026 w 2029"/>
              <a:gd name="T1" fmla="*/ 0 h 2285"/>
              <a:gd name="T2" fmla="*/ 1056 w 2029"/>
              <a:gd name="T3" fmla="*/ 5 h 2285"/>
              <a:gd name="T4" fmla="*/ 1083 w 2029"/>
              <a:gd name="T5" fmla="*/ 16 h 2285"/>
              <a:gd name="T6" fmla="*/ 1952 w 2029"/>
              <a:gd name="T7" fmla="*/ 513 h 2285"/>
              <a:gd name="T8" fmla="*/ 1975 w 2029"/>
              <a:gd name="T9" fmla="*/ 531 h 2285"/>
              <a:gd name="T10" fmla="*/ 1995 w 2029"/>
              <a:gd name="T11" fmla="*/ 554 h 2285"/>
              <a:gd name="T12" fmla="*/ 2011 w 2029"/>
              <a:gd name="T13" fmla="*/ 582 h 2285"/>
              <a:gd name="T14" fmla="*/ 2021 w 2029"/>
              <a:gd name="T15" fmla="*/ 610 h 2285"/>
              <a:gd name="T16" fmla="*/ 2025 w 2029"/>
              <a:gd name="T17" fmla="*/ 639 h 2285"/>
              <a:gd name="T18" fmla="*/ 2029 w 2029"/>
              <a:gd name="T19" fmla="*/ 1641 h 2285"/>
              <a:gd name="T20" fmla="*/ 2025 w 2029"/>
              <a:gd name="T21" fmla="*/ 1669 h 2285"/>
              <a:gd name="T22" fmla="*/ 2014 w 2029"/>
              <a:gd name="T23" fmla="*/ 1697 h 2285"/>
              <a:gd name="T24" fmla="*/ 1998 w 2029"/>
              <a:gd name="T25" fmla="*/ 1726 h 2285"/>
              <a:gd name="T26" fmla="*/ 1979 w 2029"/>
              <a:gd name="T27" fmla="*/ 1749 h 2285"/>
              <a:gd name="T28" fmla="*/ 1956 w 2029"/>
              <a:gd name="T29" fmla="*/ 1766 h 2285"/>
              <a:gd name="T30" fmla="*/ 1090 w 2029"/>
              <a:gd name="T31" fmla="*/ 2269 h 2285"/>
              <a:gd name="T32" fmla="*/ 1063 w 2029"/>
              <a:gd name="T33" fmla="*/ 2280 h 2285"/>
              <a:gd name="T34" fmla="*/ 1033 w 2029"/>
              <a:gd name="T35" fmla="*/ 2285 h 2285"/>
              <a:gd name="T36" fmla="*/ 1001 w 2029"/>
              <a:gd name="T37" fmla="*/ 2285 h 2285"/>
              <a:gd name="T38" fmla="*/ 971 w 2029"/>
              <a:gd name="T39" fmla="*/ 2280 h 2285"/>
              <a:gd name="T40" fmla="*/ 944 w 2029"/>
              <a:gd name="T41" fmla="*/ 2269 h 2285"/>
              <a:gd name="T42" fmla="*/ 75 w 2029"/>
              <a:gd name="T43" fmla="*/ 1772 h 2285"/>
              <a:gd name="T44" fmla="*/ 52 w 2029"/>
              <a:gd name="T45" fmla="*/ 1754 h 2285"/>
              <a:gd name="T46" fmla="*/ 32 w 2029"/>
              <a:gd name="T47" fmla="*/ 1731 h 2285"/>
              <a:gd name="T48" fmla="*/ 16 w 2029"/>
              <a:gd name="T49" fmla="*/ 1703 h 2285"/>
              <a:gd name="T50" fmla="*/ 6 w 2029"/>
              <a:gd name="T51" fmla="*/ 1674 h 2285"/>
              <a:gd name="T52" fmla="*/ 2 w 2029"/>
              <a:gd name="T53" fmla="*/ 1646 h 2285"/>
              <a:gd name="T54" fmla="*/ 0 w 2029"/>
              <a:gd name="T55" fmla="*/ 644 h 2285"/>
              <a:gd name="T56" fmla="*/ 4 w 2029"/>
              <a:gd name="T57" fmla="*/ 616 h 2285"/>
              <a:gd name="T58" fmla="*/ 13 w 2029"/>
              <a:gd name="T59" fmla="*/ 587 h 2285"/>
              <a:gd name="T60" fmla="*/ 29 w 2029"/>
              <a:gd name="T61" fmla="*/ 559 h 2285"/>
              <a:gd name="T62" fmla="*/ 48 w 2029"/>
              <a:gd name="T63" fmla="*/ 536 h 2285"/>
              <a:gd name="T64" fmla="*/ 71 w 2029"/>
              <a:gd name="T65" fmla="*/ 518 h 2285"/>
              <a:gd name="T66" fmla="*/ 937 w 2029"/>
              <a:gd name="T67" fmla="*/ 16 h 2285"/>
              <a:gd name="T68" fmla="*/ 964 w 2029"/>
              <a:gd name="T69" fmla="*/ 5 h 2285"/>
              <a:gd name="T70" fmla="*/ 994 w 2029"/>
              <a:gd name="T71" fmla="*/ 0 h 2285"/>
              <a:gd name="T72" fmla="*/ 1026 w 2029"/>
              <a:gd name="T73" fmla="*/ 0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29" h="2285">
                <a:moveTo>
                  <a:pt x="1026" y="0"/>
                </a:moveTo>
                <a:lnTo>
                  <a:pt x="1056" y="5"/>
                </a:lnTo>
                <a:lnTo>
                  <a:pt x="1083" y="16"/>
                </a:lnTo>
                <a:lnTo>
                  <a:pt x="1952" y="513"/>
                </a:lnTo>
                <a:lnTo>
                  <a:pt x="1975" y="531"/>
                </a:lnTo>
                <a:lnTo>
                  <a:pt x="1995" y="554"/>
                </a:lnTo>
                <a:lnTo>
                  <a:pt x="2011" y="582"/>
                </a:lnTo>
                <a:lnTo>
                  <a:pt x="2021" y="610"/>
                </a:lnTo>
                <a:lnTo>
                  <a:pt x="2025" y="639"/>
                </a:lnTo>
                <a:lnTo>
                  <a:pt x="2029" y="1641"/>
                </a:lnTo>
                <a:lnTo>
                  <a:pt x="2025" y="1669"/>
                </a:lnTo>
                <a:lnTo>
                  <a:pt x="2014" y="1697"/>
                </a:lnTo>
                <a:lnTo>
                  <a:pt x="1998" y="1726"/>
                </a:lnTo>
                <a:lnTo>
                  <a:pt x="1979" y="1749"/>
                </a:lnTo>
                <a:lnTo>
                  <a:pt x="1956" y="1766"/>
                </a:lnTo>
                <a:lnTo>
                  <a:pt x="1090" y="2269"/>
                </a:lnTo>
                <a:lnTo>
                  <a:pt x="1063" y="2280"/>
                </a:lnTo>
                <a:lnTo>
                  <a:pt x="1033" y="2285"/>
                </a:lnTo>
                <a:lnTo>
                  <a:pt x="1001" y="2285"/>
                </a:lnTo>
                <a:lnTo>
                  <a:pt x="971" y="2280"/>
                </a:lnTo>
                <a:lnTo>
                  <a:pt x="944" y="2269"/>
                </a:lnTo>
                <a:lnTo>
                  <a:pt x="75" y="1772"/>
                </a:lnTo>
                <a:lnTo>
                  <a:pt x="52" y="1754"/>
                </a:lnTo>
                <a:lnTo>
                  <a:pt x="32" y="1731"/>
                </a:lnTo>
                <a:lnTo>
                  <a:pt x="16" y="1703"/>
                </a:lnTo>
                <a:lnTo>
                  <a:pt x="6" y="1674"/>
                </a:lnTo>
                <a:lnTo>
                  <a:pt x="2" y="1646"/>
                </a:lnTo>
                <a:lnTo>
                  <a:pt x="0" y="644"/>
                </a:lnTo>
                <a:lnTo>
                  <a:pt x="4" y="616"/>
                </a:lnTo>
                <a:lnTo>
                  <a:pt x="13" y="587"/>
                </a:lnTo>
                <a:lnTo>
                  <a:pt x="29" y="559"/>
                </a:lnTo>
                <a:lnTo>
                  <a:pt x="48" y="536"/>
                </a:lnTo>
                <a:lnTo>
                  <a:pt x="71" y="518"/>
                </a:lnTo>
                <a:lnTo>
                  <a:pt x="937" y="16"/>
                </a:lnTo>
                <a:lnTo>
                  <a:pt x="964" y="5"/>
                </a:lnTo>
                <a:lnTo>
                  <a:pt x="994" y="0"/>
                </a:lnTo>
                <a:lnTo>
                  <a:pt x="10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966004" y="3797644"/>
            <a:ext cx="1735624" cy="1955170"/>
          </a:xfrm>
          <a:custGeom>
            <a:avLst/>
            <a:gdLst>
              <a:gd name="T0" fmla="*/ 1015 w 2007"/>
              <a:gd name="T1" fmla="*/ 0 h 2262"/>
              <a:gd name="T2" fmla="*/ 1045 w 2007"/>
              <a:gd name="T3" fmla="*/ 5 h 2262"/>
              <a:gd name="T4" fmla="*/ 1071 w 2007"/>
              <a:gd name="T5" fmla="*/ 16 h 2262"/>
              <a:gd name="T6" fmla="*/ 1931 w 2007"/>
              <a:gd name="T7" fmla="*/ 508 h 2262"/>
              <a:gd name="T8" fmla="*/ 1954 w 2007"/>
              <a:gd name="T9" fmla="*/ 526 h 2262"/>
              <a:gd name="T10" fmla="*/ 1973 w 2007"/>
              <a:gd name="T11" fmla="*/ 549 h 2262"/>
              <a:gd name="T12" fmla="*/ 1989 w 2007"/>
              <a:gd name="T13" fmla="*/ 575 h 2262"/>
              <a:gd name="T14" fmla="*/ 2000 w 2007"/>
              <a:gd name="T15" fmla="*/ 605 h 2262"/>
              <a:gd name="T16" fmla="*/ 2003 w 2007"/>
              <a:gd name="T17" fmla="*/ 632 h 2262"/>
              <a:gd name="T18" fmla="*/ 2007 w 2007"/>
              <a:gd name="T19" fmla="*/ 1623 h 2262"/>
              <a:gd name="T20" fmla="*/ 2003 w 2007"/>
              <a:gd name="T21" fmla="*/ 1652 h 2262"/>
              <a:gd name="T22" fmla="*/ 1993 w 2007"/>
              <a:gd name="T23" fmla="*/ 1680 h 2262"/>
              <a:gd name="T24" fmla="*/ 1977 w 2007"/>
              <a:gd name="T25" fmla="*/ 1706 h 2262"/>
              <a:gd name="T26" fmla="*/ 1957 w 2007"/>
              <a:gd name="T27" fmla="*/ 1730 h 2262"/>
              <a:gd name="T28" fmla="*/ 1934 w 2007"/>
              <a:gd name="T29" fmla="*/ 1747 h 2262"/>
              <a:gd name="T30" fmla="*/ 1077 w 2007"/>
              <a:gd name="T31" fmla="*/ 2245 h 2262"/>
              <a:gd name="T32" fmla="*/ 1052 w 2007"/>
              <a:gd name="T33" fmla="*/ 2257 h 2262"/>
              <a:gd name="T34" fmla="*/ 1022 w 2007"/>
              <a:gd name="T35" fmla="*/ 2262 h 2262"/>
              <a:gd name="T36" fmla="*/ 990 w 2007"/>
              <a:gd name="T37" fmla="*/ 2262 h 2262"/>
              <a:gd name="T38" fmla="*/ 960 w 2007"/>
              <a:gd name="T39" fmla="*/ 2257 h 2262"/>
              <a:gd name="T40" fmla="*/ 933 w 2007"/>
              <a:gd name="T41" fmla="*/ 2246 h 2262"/>
              <a:gd name="T42" fmla="*/ 74 w 2007"/>
              <a:gd name="T43" fmla="*/ 1753 h 2262"/>
              <a:gd name="T44" fmla="*/ 51 w 2007"/>
              <a:gd name="T45" fmla="*/ 1735 h 2262"/>
              <a:gd name="T46" fmla="*/ 32 w 2007"/>
              <a:gd name="T47" fmla="*/ 1712 h 2262"/>
              <a:gd name="T48" fmla="*/ 16 w 2007"/>
              <a:gd name="T49" fmla="*/ 1685 h 2262"/>
              <a:gd name="T50" fmla="*/ 7 w 2007"/>
              <a:gd name="T51" fmla="*/ 1657 h 2262"/>
              <a:gd name="T52" fmla="*/ 1 w 2007"/>
              <a:gd name="T53" fmla="*/ 1629 h 2262"/>
              <a:gd name="T54" fmla="*/ 0 w 2007"/>
              <a:gd name="T55" fmla="*/ 637 h 2262"/>
              <a:gd name="T56" fmla="*/ 3 w 2007"/>
              <a:gd name="T57" fmla="*/ 611 h 2262"/>
              <a:gd name="T58" fmla="*/ 14 w 2007"/>
              <a:gd name="T59" fmla="*/ 581 h 2262"/>
              <a:gd name="T60" fmla="*/ 28 w 2007"/>
              <a:gd name="T61" fmla="*/ 554 h 2262"/>
              <a:gd name="T62" fmla="*/ 47 w 2007"/>
              <a:gd name="T63" fmla="*/ 531 h 2262"/>
              <a:gd name="T64" fmla="*/ 70 w 2007"/>
              <a:gd name="T65" fmla="*/ 513 h 2262"/>
              <a:gd name="T66" fmla="*/ 928 w 2007"/>
              <a:gd name="T67" fmla="*/ 16 h 2262"/>
              <a:gd name="T68" fmla="*/ 954 w 2007"/>
              <a:gd name="T69" fmla="*/ 5 h 2262"/>
              <a:gd name="T70" fmla="*/ 985 w 2007"/>
              <a:gd name="T71" fmla="*/ 0 h 2262"/>
              <a:gd name="T72" fmla="*/ 1015 w 2007"/>
              <a:gd name="T73" fmla="*/ 0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7" h="2262">
                <a:moveTo>
                  <a:pt x="1015" y="0"/>
                </a:moveTo>
                <a:lnTo>
                  <a:pt x="1045" y="5"/>
                </a:lnTo>
                <a:lnTo>
                  <a:pt x="1071" y="16"/>
                </a:lnTo>
                <a:lnTo>
                  <a:pt x="1931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5"/>
                </a:lnTo>
                <a:lnTo>
                  <a:pt x="2000" y="605"/>
                </a:lnTo>
                <a:lnTo>
                  <a:pt x="2003" y="632"/>
                </a:lnTo>
                <a:lnTo>
                  <a:pt x="2007" y="1623"/>
                </a:lnTo>
                <a:lnTo>
                  <a:pt x="2003" y="1652"/>
                </a:lnTo>
                <a:lnTo>
                  <a:pt x="1993" y="1680"/>
                </a:lnTo>
                <a:lnTo>
                  <a:pt x="1977" y="1706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2" y="2257"/>
                </a:lnTo>
                <a:lnTo>
                  <a:pt x="1022" y="2262"/>
                </a:lnTo>
                <a:lnTo>
                  <a:pt x="990" y="2262"/>
                </a:lnTo>
                <a:lnTo>
                  <a:pt x="960" y="2257"/>
                </a:lnTo>
                <a:lnTo>
                  <a:pt x="933" y="2246"/>
                </a:lnTo>
                <a:lnTo>
                  <a:pt x="74" y="1753"/>
                </a:lnTo>
                <a:lnTo>
                  <a:pt x="51" y="1735"/>
                </a:lnTo>
                <a:lnTo>
                  <a:pt x="32" y="1712"/>
                </a:lnTo>
                <a:lnTo>
                  <a:pt x="16" y="1685"/>
                </a:lnTo>
                <a:lnTo>
                  <a:pt x="7" y="1657"/>
                </a:lnTo>
                <a:lnTo>
                  <a:pt x="1" y="1629"/>
                </a:lnTo>
                <a:lnTo>
                  <a:pt x="0" y="637"/>
                </a:lnTo>
                <a:lnTo>
                  <a:pt x="3" y="611"/>
                </a:lnTo>
                <a:lnTo>
                  <a:pt x="14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3"/>
                </a:lnTo>
                <a:lnTo>
                  <a:pt x="928" y="16"/>
                </a:lnTo>
                <a:lnTo>
                  <a:pt x="954" y="5"/>
                </a:lnTo>
                <a:lnTo>
                  <a:pt x="985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9073" y="1617744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08 h 2263"/>
              <a:gd name="T8" fmla="*/ 1954 w 2005"/>
              <a:gd name="T9" fmla="*/ 526 h 2263"/>
              <a:gd name="T10" fmla="*/ 1973 w 2005"/>
              <a:gd name="T11" fmla="*/ 549 h 2263"/>
              <a:gd name="T12" fmla="*/ 1989 w 2005"/>
              <a:gd name="T13" fmla="*/ 576 h 2263"/>
              <a:gd name="T14" fmla="*/ 2000 w 2005"/>
              <a:gd name="T15" fmla="*/ 606 h 2263"/>
              <a:gd name="T16" fmla="*/ 2003 w 2005"/>
              <a:gd name="T17" fmla="*/ 632 h 2263"/>
              <a:gd name="T18" fmla="*/ 2005 w 2005"/>
              <a:gd name="T19" fmla="*/ 1624 h 2263"/>
              <a:gd name="T20" fmla="*/ 2001 w 2005"/>
              <a:gd name="T21" fmla="*/ 1652 h 2263"/>
              <a:gd name="T22" fmla="*/ 1992 w 2005"/>
              <a:gd name="T23" fmla="*/ 1680 h 2263"/>
              <a:gd name="T24" fmla="*/ 1977 w 2005"/>
              <a:gd name="T25" fmla="*/ 1707 h 2263"/>
              <a:gd name="T26" fmla="*/ 1957 w 2005"/>
              <a:gd name="T27" fmla="*/ 1730 h 2263"/>
              <a:gd name="T28" fmla="*/ 1934 w 2005"/>
              <a:gd name="T29" fmla="*/ 1747 h 2263"/>
              <a:gd name="T30" fmla="*/ 1077 w 2005"/>
              <a:gd name="T31" fmla="*/ 2245 h 2263"/>
              <a:gd name="T32" fmla="*/ 1050 w 2005"/>
              <a:gd name="T33" fmla="*/ 2257 h 2263"/>
              <a:gd name="T34" fmla="*/ 1020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3 h 2263"/>
              <a:gd name="T44" fmla="*/ 51 w 2005"/>
              <a:gd name="T45" fmla="*/ 1735 h 2263"/>
              <a:gd name="T46" fmla="*/ 31 w 2005"/>
              <a:gd name="T47" fmla="*/ 1712 h 2263"/>
              <a:gd name="T48" fmla="*/ 16 w 2005"/>
              <a:gd name="T49" fmla="*/ 1685 h 2263"/>
              <a:gd name="T50" fmla="*/ 5 w 2005"/>
              <a:gd name="T51" fmla="*/ 1657 h 2263"/>
              <a:gd name="T52" fmla="*/ 1 w 2005"/>
              <a:gd name="T53" fmla="*/ 1629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1 h 2263"/>
              <a:gd name="T60" fmla="*/ 28 w 2005"/>
              <a:gd name="T61" fmla="*/ 554 h 2263"/>
              <a:gd name="T62" fmla="*/ 47 w 2005"/>
              <a:gd name="T63" fmla="*/ 531 h 2263"/>
              <a:gd name="T64" fmla="*/ 70 w 2005"/>
              <a:gd name="T65" fmla="*/ 514 h 2263"/>
              <a:gd name="T66" fmla="*/ 928 w 2005"/>
              <a:gd name="T67" fmla="*/ 16 h 2263"/>
              <a:gd name="T68" fmla="*/ 954 w 2005"/>
              <a:gd name="T69" fmla="*/ 6 h 2263"/>
              <a:gd name="T70" fmla="*/ 983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08"/>
                </a:lnTo>
                <a:lnTo>
                  <a:pt x="1954" y="526"/>
                </a:lnTo>
                <a:lnTo>
                  <a:pt x="1973" y="549"/>
                </a:lnTo>
                <a:lnTo>
                  <a:pt x="1989" y="576"/>
                </a:lnTo>
                <a:lnTo>
                  <a:pt x="2000" y="606"/>
                </a:lnTo>
                <a:lnTo>
                  <a:pt x="2003" y="632"/>
                </a:lnTo>
                <a:lnTo>
                  <a:pt x="2005" y="1624"/>
                </a:lnTo>
                <a:lnTo>
                  <a:pt x="2001" y="1652"/>
                </a:lnTo>
                <a:lnTo>
                  <a:pt x="1992" y="1680"/>
                </a:lnTo>
                <a:lnTo>
                  <a:pt x="1977" y="1707"/>
                </a:lnTo>
                <a:lnTo>
                  <a:pt x="1957" y="1730"/>
                </a:lnTo>
                <a:lnTo>
                  <a:pt x="1934" y="1747"/>
                </a:lnTo>
                <a:lnTo>
                  <a:pt x="1077" y="2245"/>
                </a:lnTo>
                <a:lnTo>
                  <a:pt x="1050" y="2257"/>
                </a:lnTo>
                <a:lnTo>
                  <a:pt x="1020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3"/>
                </a:lnTo>
                <a:lnTo>
                  <a:pt x="51" y="1735"/>
                </a:lnTo>
                <a:lnTo>
                  <a:pt x="31" y="1712"/>
                </a:lnTo>
                <a:lnTo>
                  <a:pt x="16" y="1685"/>
                </a:lnTo>
                <a:lnTo>
                  <a:pt x="5" y="1657"/>
                </a:lnTo>
                <a:lnTo>
                  <a:pt x="1" y="1629"/>
                </a:lnTo>
                <a:lnTo>
                  <a:pt x="0" y="639"/>
                </a:lnTo>
                <a:lnTo>
                  <a:pt x="3" y="611"/>
                </a:lnTo>
                <a:lnTo>
                  <a:pt x="12" y="581"/>
                </a:lnTo>
                <a:lnTo>
                  <a:pt x="28" y="554"/>
                </a:lnTo>
                <a:lnTo>
                  <a:pt x="47" y="531"/>
                </a:lnTo>
                <a:lnTo>
                  <a:pt x="70" y="514"/>
                </a:lnTo>
                <a:lnTo>
                  <a:pt x="928" y="16"/>
                </a:lnTo>
                <a:lnTo>
                  <a:pt x="954" y="6"/>
                </a:lnTo>
                <a:lnTo>
                  <a:pt x="983" y="0"/>
                </a:lnTo>
                <a:lnTo>
                  <a:pt x="10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!!Shape4"/>
          <p:cNvSpPr>
            <a:spLocks/>
          </p:cNvSpPr>
          <p:nvPr/>
        </p:nvSpPr>
        <p:spPr bwMode="auto">
          <a:xfrm>
            <a:off x="3097083" y="3957592"/>
            <a:ext cx="1861820" cy="2096924"/>
          </a:xfrm>
          <a:custGeom>
            <a:avLst/>
            <a:gdLst>
              <a:gd name="T0" fmla="*/ 1089 w 2154"/>
              <a:gd name="T1" fmla="*/ 0 h 2427"/>
              <a:gd name="T2" fmla="*/ 1123 w 2154"/>
              <a:gd name="T3" fmla="*/ 5 h 2427"/>
              <a:gd name="T4" fmla="*/ 1151 w 2154"/>
              <a:gd name="T5" fmla="*/ 16 h 2427"/>
              <a:gd name="T6" fmla="*/ 2072 w 2154"/>
              <a:gd name="T7" fmla="*/ 545 h 2427"/>
              <a:gd name="T8" fmla="*/ 2097 w 2154"/>
              <a:gd name="T9" fmla="*/ 564 h 2427"/>
              <a:gd name="T10" fmla="*/ 2118 w 2154"/>
              <a:gd name="T11" fmla="*/ 589 h 2427"/>
              <a:gd name="T12" fmla="*/ 2136 w 2154"/>
              <a:gd name="T13" fmla="*/ 618 h 2427"/>
              <a:gd name="T14" fmla="*/ 2147 w 2154"/>
              <a:gd name="T15" fmla="*/ 648 h 2427"/>
              <a:gd name="T16" fmla="*/ 2150 w 2154"/>
              <a:gd name="T17" fmla="*/ 680 h 2427"/>
              <a:gd name="T18" fmla="*/ 2154 w 2154"/>
              <a:gd name="T19" fmla="*/ 1742 h 2427"/>
              <a:gd name="T20" fmla="*/ 2150 w 2154"/>
              <a:gd name="T21" fmla="*/ 1772 h 2427"/>
              <a:gd name="T22" fmla="*/ 2138 w 2154"/>
              <a:gd name="T23" fmla="*/ 1804 h 2427"/>
              <a:gd name="T24" fmla="*/ 2122 w 2154"/>
              <a:gd name="T25" fmla="*/ 1832 h 2427"/>
              <a:gd name="T26" fmla="*/ 2101 w 2154"/>
              <a:gd name="T27" fmla="*/ 1857 h 2427"/>
              <a:gd name="T28" fmla="*/ 2078 w 2154"/>
              <a:gd name="T29" fmla="*/ 1876 h 2427"/>
              <a:gd name="T30" fmla="*/ 1157 w 2154"/>
              <a:gd name="T31" fmla="*/ 2409 h 2427"/>
              <a:gd name="T32" fmla="*/ 1128 w 2154"/>
              <a:gd name="T33" fmla="*/ 2421 h 2427"/>
              <a:gd name="T34" fmla="*/ 1096 w 2154"/>
              <a:gd name="T35" fmla="*/ 2427 h 2427"/>
              <a:gd name="T36" fmla="*/ 1063 w 2154"/>
              <a:gd name="T37" fmla="*/ 2427 h 2427"/>
              <a:gd name="T38" fmla="*/ 1031 w 2154"/>
              <a:gd name="T39" fmla="*/ 2421 h 2427"/>
              <a:gd name="T40" fmla="*/ 1002 w 2154"/>
              <a:gd name="T41" fmla="*/ 2411 h 2427"/>
              <a:gd name="T42" fmla="*/ 80 w 2154"/>
              <a:gd name="T43" fmla="*/ 1881 h 2427"/>
              <a:gd name="T44" fmla="*/ 55 w 2154"/>
              <a:gd name="T45" fmla="*/ 1862 h 2427"/>
              <a:gd name="T46" fmla="*/ 33 w 2154"/>
              <a:gd name="T47" fmla="*/ 1837 h 2427"/>
              <a:gd name="T48" fmla="*/ 18 w 2154"/>
              <a:gd name="T49" fmla="*/ 1809 h 2427"/>
              <a:gd name="T50" fmla="*/ 7 w 2154"/>
              <a:gd name="T51" fmla="*/ 1779 h 2427"/>
              <a:gd name="T52" fmla="*/ 2 w 2154"/>
              <a:gd name="T53" fmla="*/ 1747 h 2427"/>
              <a:gd name="T54" fmla="*/ 0 w 2154"/>
              <a:gd name="T55" fmla="*/ 685 h 2427"/>
              <a:gd name="T56" fmla="*/ 3 w 2154"/>
              <a:gd name="T57" fmla="*/ 655 h 2427"/>
              <a:gd name="T58" fmla="*/ 14 w 2154"/>
              <a:gd name="T59" fmla="*/ 623 h 2427"/>
              <a:gd name="T60" fmla="*/ 32 w 2154"/>
              <a:gd name="T61" fmla="*/ 595 h 2427"/>
              <a:gd name="T62" fmla="*/ 51 w 2154"/>
              <a:gd name="T63" fmla="*/ 570 h 2427"/>
              <a:gd name="T64" fmla="*/ 76 w 2154"/>
              <a:gd name="T65" fmla="*/ 550 h 2427"/>
              <a:gd name="T66" fmla="*/ 995 w 2154"/>
              <a:gd name="T67" fmla="*/ 17 h 2427"/>
              <a:gd name="T68" fmla="*/ 1024 w 2154"/>
              <a:gd name="T69" fmla="*/ 5 h 2427"/>
              <a:gd name="T70" fmla="*/ 1057 w 2154"/>
              <a:gd name="T71" fmla="*/ 0 h 2427"/>
              <a:gd name="T72" fmla="*/ 1089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89" y="0"/>
                </a:moveTo>
                <a:lnTo>
                  <a:pt x="1123" y="5"/>
                </a:lnTo>
                <a:lnTo>
                  <a:pt x="1151" y="16"/>
                </a:lnTo>
                <a:lnTo>
                  <a:pt x="2072" y="545"/>
                </a:lnTo>
                <a:lnTo>
                  <a:pt x="2097" y="564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8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38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09"/>
                </a:lnTo>
                <a:lnTo>
                  <a:pt x="1128" y="2421"/>
                </a:lnTo>
                <a:lnTo>
                  <a:pt x="1096" y="2427"/>
                </a:lnTo>
                <a:lnTo>
                  <a:pt x="1063" y="2427"/>
                </a:lnTo>
                <a:lnTo>
                  <a:pt x="1031" y="2421"/>
                </a:lnTo>
                <a:lnTo>
                  <a:pt x="1002" y="2411"/>
                </a:lnTo>
                <a:lnTo>
                  <a:pt x="80" y="1881"/>
                </a:lnTo>
                <a:lnTo>
                  <a:pt x="55" y="1862"/>
                </a:lnTo>
                <a:lnTo>
                  <a:pt x="33" y="1837"/>
                </a:lnTo>
                <a:lnTo>
                  <a:pt x="18" y="1809"/>
                </a:lnTo>
                <a:lnTo>
                  <a:pt x="7" y="1779"/>
                </a:lnTo>
                <a:lnTo>
                  <a:pt x="2" y="1747"/>
                </a:lnTo>
                <a:lnTo>
                  <a:pt x="0" y="685"/>
                </a:lnTo>
                <a:lnTo>
                  <a:pt x="3" y="655"/>
                </a:lnTo>
                <a:lnTo>
                  <a:pt x="14" y="623"/>
                </a:lnTo>
                <a:lnTo>
                  <a:pt x="32" y="595"/>
                </a:lnTo>
                <a:lnTo>
                  <a:pt x="51" y="570"/>
                </a:lnTo>
                <a:lnTo>
                  <a:pt x="76" y="550"/>
                </a:lnTo>
                <a:lnTo>
                  <a:pt x="995" y="17"/>
                </a:lnTo>
                <a:lnTo>
                  <a:pt x="1024" y="5"/>
                </a:lnTo>
                <a:lnTo>
                  <a:pt x="1057" y="0"/>
                </a:lnTo>
                <a:lnTo>
                  <a:pt x="10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!!Shape2"/>
          <p:cNvSpPr>
            <a:spLocks/>
          </p:cNvSpPr>
          <p:nvPr/>
        </p:nvSpPr>
        <p:spPr bwMode="auto">
          <a:xfrm>
            <a:off x="2810117" y="1871040"/>
            <a:ext cx="1861820" cy="2100381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7 h 2429"/>
              <a:gd name="T4" fmla="*/ 1151 w 2154"/>
              <a:gd name="T5" fmla="*/ 18 h 2429"/>
              <a:gd name="T6" fmla="*/ 2074 w 2154"/>
              <a:gd name="T7" fmla="*/ 547 h 2429"/>
              <a:gd name="T8" fmla="*/ 2097 w 2154"/>
              <a:gd name="T9" fmla="*/ 566 h 2429"/>
              <a:gd name="T10" fmla="*/ 2118 w 2154"/>
              <a:gd name="T11" fmla="*/ 591 h 2429"/>
              <a:gd name="T12" fmla="*/ 2136 w 2154"/>
              <a:gd name="T13" fmla="*/ 620 h 2429"/>
              <a:gd name="T14" fmla="*/ 2147 w 2154"/>
              <a:gd name="T15" fmla="*/ 650 h 2429"/>
              <a:gd name="T16" fmla="*/ 2150 w 2154"/>
              <a:gd name="T17" fmla="*/ 680 h 2429"/>
              <a:gd name="T18" fmla="*/ 2154 w 2154"/>
              <a:gd name="T19" fmla="*/ 1744 h 2429"/>
              <a:gd name="T20" fmla="*/ 2150 w 2154"/>
              <a:gd name="T21" fmla="*/ 1774 h 2429"/>
              <a:gd name="T22" fmla="*/ 2139 w 2154"/>
              <a:gd name="T23" fmla="*/ 1804 h 2429"/>
              <a:gd name="T24" fmla="*/ 2122 w 2154"/>
              <a:gd name="T25" fmla="*/ 1834 h 2429"/>
              <a:gd name="T26" fmla="*/ 2100 w 2154"/>
              <a:gd name="T27" fmla="*/ 1859 h 2429"/>
              <a:gd name="T28" fmla="*/ 2077 w 2154"/>
              <a:gd name="T29" fmla="*/ 1876 h 2429"/>
              <a:gd name="T30" fmla="*/ 1156 w 2154"/>
              <a:gd name="T31" fmla="*/ 2411 h 2429"/>
              <a:gd name="T32" fmla="*/ 1128 w 2154"/>
              <a:gd name="T33" fmla="*/ 2423 h 2429"/>
              <a:gd name="T34" fmla="*/ 1096 w 2154"/>
              <a:gd name="T35" fmla="*/ 2429 h 2429"/>
              <a:gd name="T36" fmla="*/ 1062 w 2154"/>
              <a:gd name="T37" fmla="*/ 2429 h 2429"/>
              <a:gd name="T38" fmla="*/ 1031 w 2154"/>
              <a:gd name="T39" fmla="*/ 2423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4 h 2429"/>
              <a:gd name="T46" fmla="*/ 35 w 2154"/>
              <a:gd name="T47" fmla="*/ 1839 h 2429"/>
              <a:gd name="T48" fmla="*/ 17 w 2154"/>
              <a:gd name="T49" fmla="*/ 1811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7 h 2429"/>
              <a:gd name="T56" fmla="*/ 3 w 2154"/>
              <a:gd name="T57" fmla="*/ 655 h 2429"/>
              <a:gd name="T58" fmla="*/ 14 w 2154"/>
              <a:gd name="T59" fmla="*/ 625 h 2429"/>
              <a:gd name="T60" fmla="*/ 31 w 2154"/>
              <a:gd name="T61" fmla="*/ 597 h 2429"/>
              <a:gd name="T62" fmla="*/ 53 w 2154"/>
              <a:gd name="T63" fmla="*/ 572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7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7"/>
                </a:lnTo>
                <a:lnTo>
                  <a:pt x="1151" y="18"/>
                </a:lnTo>
                <a:lnTo>
                  <a:pt x="2074" y="547"/>
                </a:lnTo>
                <a:lnTo>
                  <a:pt x="2097" y="566"/>
                </a:lnTo>
                <a:lnTo>
                  <a:pt x="2118" y="591"/>
                </a:lnTo>
                <a:lnTo>
                  <a:pt x="2136" y="620"/>
                </a:lnTo>
                <a:lnTo>
                  <a:pt x="2147" y="650"/>
                </a:lnTo>
                <a:lnTo>
                  <a:pt x="2150" y="680"/>
                </a:lnTo>
                <a:lnTo>
                  <a:pt x="2154" y="1744"/>
                </a:lnTo>
                <a:lnTo>
                  <a:pt x="2150" y="1774"/>
                </a:lnTo>
                <a:lnTo>
                  <a:pt x="2139" y="1804"/>
                </a:lnTo>
                <a:lnTo>
                  <a:pt x="2122" y="1834"/>
                </a:lnTo>
                <a:lnTo>
                  <a:pt x="2100" y="1859"/>
                </a:lnTo>
                <a:lnTo>
                  <a:pt x="2077" y="1876"/>
                </a:lnTo>
                <a:lnTo>
                  <a:pt x="1156" y="2411"/>
                </a:lnTo>
                <a:lnTo>
                  <a:pt x="1128" y="2423"/>
                </a:lnTo>
                <a:lnTo>
                  <a:pt x="1096" y="2429"/>
                </a:lnTo>
                <a:lnTo>
                  <a:pt x="1062" y="2429"/>
                </a:lnTo>
                <a:lnTo>
                  <a:pt x="1031" y="2423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4"/>
                </a:lnTo>
                <a:lnTo>
                  <a:pt x="35" y="1839"/>
                </a:lnTo>
                <a:lnTo>
                  <a:pt x="17" y="1811"/>
                </a:lnTo>
                <a:lnTo>
                  <a:pt x="7" y="1779"/>
                </a:lnTo>
                <a:lnTo>
                  <a:pt x="3" y="1749"/>
                </a:lnTo>
                <a:lnTo>
                  <a:pt x="0" y="687"/>
                </a:lnTo>
                <a:lnTo>
                  <a:pt x="3" y="655"/>
                </a:lnTo>
                <a:lnTo>
                  <a:pt x="14" y="625"/>
                </a:lnTo>
                <a:lnTo>
                  <a:pt x="31" y="597"/>
                </a:lnTo>
                <a:lnTo>
                  <a:pt x="53" y="572"/>
                </a:lnTo>
                <a:lnTo>
                  <a:pt x="76" y="552"/>
                </a:lnTo>
                <a:lnTo>
                  <a:pt x="997" y="18"/>
                </a:lnTo>
                <a:lnTo>
                  <a:pt x="1025" y="7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!!Shape3"/>
          <p:cNvSpPr>
            <a:spLocks/>
          </p:cNvSpPr>
          <p:nvPr/>
        </p:nvSpPr>
        <p:spPr bwMode="auto">
          <a:xfrm>
            <a:off x="1167844" y="3357729"/>
            <a:ext cx="1861820" cy="2098652"/>
          </a:xfrm>
          <a:custGeom>
            <a:avLst/>
            <a:gdLst>
              <a:gd name="T0" fmla="*/ 1091 w 2154"/>
              <a:gd name="T1" fmla="*/ 0 h 2429"/>
              <a:gd name="T2" fmla="*/ 1123 w 2154"/>
              <a:gd name="T3" fmla="*/ 5 h 2429"/>
              <a:gd name="T4" fmla="*/ 1151 w 2154"/>
              <a:gd name="T5" fmla="*/ 18 h 2429"/>
              <a:gd name="T6" fmla="*/ 2074 w 2154"/>
              <a:gd name="T7" fmla="*/ 545 h 2429"/>
              <a:gd name="T8" fmla="*/ 2099 w 2154"/>
              <a:gd name="T9" fmla="*/ 565 h 2429"/>
              <a:gd name="T10" fmla="*/ 2118 w 2154"/>
              <a:gd name="T11" fmla="*/ 589 h 2429"/>
              <a:gd name="T12" fmla="*/ 2136 w 2154"/>
              <a:gd name="T13" fmla="*/ 618 h 2429"/>
              <a:gd name="T14" fmla="*/ 2147 w 2154"/>
              <a:gd name="T15" fmla="*/ 649 h 2429"/>
              <a:gd name="T16" fmla="*/ 2150 w 2154"/>
              <a:gd name="T17" fmla="*/ 680 h 2429"/>
              <a:gd name="T18" fmla="*/ 2154 w 2154"/>
              <a:gd name="T19" fmla="*/ 1742 h 2429"/>
              <a:gd name="T20" fmla="*/ 2150 w 2154"/>
              <a:gd name="T21" fmla="*/ 1772 h 2429"/>
              <a:gd name="T22" fmla="*/ 2140 w 2154"/>
              <a:gd name="T23" fmla="*/ 1804 h 2429"/>
              <a:gd name="T24" fmla="*/ 2122 w 2154"/>
              <a:gd name="T25" fmla="*/ 1832 h 2429"/>
              <a:gd name="T26" fmla="*/ 2101 w 2154"/>
              <a:gd name="T27" fmla="*/ 1857 h 2429"/>
              <a:gd name="T28" fmla="*/ 2078 w 2154"/>
              <a:gd name="T29" fmla="*/ 1876 h 2429"/>
              <a:gd name="T30" fmla="*/ 1157 w 2154"/>
              <a:gd name="T31" fmla="*/ 2411 h 2429"/>
              <a:gd name="T32" fmla="*/ 1130 w 2154"/>
              <a:gd name="T33" fmla="*/ 2421 h 2429"/>
              <a:gd name="T34" fmla="*/ 1096 w 2154"/>
              <a:gd name="T35" fmla="*/ 2429 h 2429"/>
              <a:gd name="T36" fmla="*/ 1064 w 2154"/>
              <a:gd name="T37" fmla="*/ 2429 h 2429"/>
              <a:gd name="T38" fmla="*/ 1031 w 2154"/>
              <a:gd name="T39" fmla="*/ 2421 h 2429"/>
              <a:gd name="T40" fmla="*/ 1002 w 2154"/>
              <a:gd name="T41" fmla="*/ 2411 h 2429"/>
              <a:gd name="T42" fmla="*/ 79 w 2154"/>
              <a:gd name="T43" fmla="*/ 1882 h 2429"/>
              <a:gd name="T44" fmla="*/ 56 w 2154"/>
              <a:gd name="T45" fmla="*/ 1862 h 2429"/>
              <a:gd name="T46" fmla="*/ 35 w 2154"/>
              <a:gd name="T47" fmla="*/ 1837 h 2429"/>
              <a:gd name="T48" fmla="*/ 17 w 2154"/>
              <a:gd name="T49" fmla="*/ 1809 h 2429"/>
              <a:gd name="T50" fmla="*/ 7 w 2154"/>
              <a:gd name="T51" fmla="*/ 1779 h 2429"/>
              <a:gd name="T52" fmla="*/ 3 w 2154"/>
              <a:gd name="T53" fmla="*/ 1749 h 2429"/>
              <a:gd name="T54" fmla="*/ 0 w 2154"/>
              <a:gd name="T55" fmla="*/ 685 h 2429"/>
              <a:gd name="T56" fmla="*/ 3 w 2154"/>
              <a:gd name="T57" fmla="*/ 655 h 2429"/>
              <a:gd name="T58" fmla="*/ 14 w 2154"/>
              <a:gd name="T59" fmla="*/ 625 h 2429"/>
              <a:gd name="T60" fmla="*/ 32 w 2154"/>
              <a:gd name="T61" fmla="*/ 595 h 2429"/>
              <a:gd name="T62" fmla="*/ 53 w 2154"/>
              <a:gd name="T63" fmla="*/ 570 h 2429"/>
              <a:gd name="T64" fmla="*/ 76 w 2154"/>
              <a:gd name="T65" fmla="*/ 552 h 2429"/>
              <a:gd name="T66" fmla="*/ 997 w 2154"/>
              <a:gd name="T67" fmla="*/ 18 h 2429"/>
              <a:gd name="T68" fmla="*/ 1025 w 2154"/>
              <a:gd name="T69" fmla="*/ 5 h 2429"/>
              <a:gd name="T70" fmla="*/ 1057 w 2154"/>
              <a:gd name="T71" fmla="*/ 0 h 2429"/>
              <a:gd name="T72" fmla="*/ 1091 w 2154"/>
              <a:gd name="T73" fmla="*/ 0 h 2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9">
                <a:moveTo>
                  <a:pt x="1091" y="0"/>
                </a:moveTo>
                <a:lnTo>
                  <a:pt x="1123" y="5"/>
                </a:lnTo>
                <a:lnTo>
                  <a:pt x="1151" y="18"/>
                </a:lnTo>
                <a:lnTo>
                  <a:pt x="2074" y="545"/>
                </a:lnTo>
                <a:lnTo>
                  <a:pt x="2099" y="565"/>
                </a:lnTo>
                <a:lnTo>
                  <a:pt x="2118" y="589"/>
                </a:lnTo>
                <a:lnTo>
                  <a:pt x="2136" y="618"/>
                </a:lnTo>
                <a:lnTo>
                  <a:pt x="2147" y="649"/>
                </a:lnTo>
                <a:lnTo>
                  <a:pt x="2150" y="680"/>
                </a:lnTo>
                <a:lnTo>
                  <a:pt x="2154" y="1742"/>
                </a:lnTo>
                <a:lnTo>
                  <a:pt x="2150" y="1772"/>
                </a:lnTo>
                <a:lnTo>
                  <a:pt x="2140" y="1804"/>
                </a:lnTo>
                <a:lnTo>
                  <a:pt x="2122" y="1832"/>
                </a:lnTo>
                <a:lnTo>
                  <a:pt x="2101" y="1857"/>
                </a:lnTo>
                <a:lnTo>
                  <a:pt x="2078" y="1876"/>
                </a:lnTo>
                <a:lnTo>
                  <a:pt x="1157" y="2411"/>
                </a:lnTo>
                <a:lnTo>
                  <a:pt x="1130" y="2421"/>
                </a:lnTo>
                <a:lnTo>
                  <a:pt x="1096" y="2429"/>
                </a:lnTo>
                <a:lnTo>
                  <a:pt x="1064" y="2429"/>
                </a:lnTo>
                <a:lnTo>
                  <a:pt x="1031" y="2421"/>
                </a:lnTo>
                <a:lnTo>
                  <a:pt x="1002" y="2411"/>
                </a:lnTo>
                <a:lnTo>
                  <a:pt x="79" y="1882"/>
                </a:lnTo>
                <a:lnTo>
                  <a:pt x="56" y="1862"/>
                </a:lnTo>
                <a:lnTo>
                  <a:pt x="35" y="1837"/>
                </a:lnTo>
                <a:lnTo>
                  <a:pt x="17" y="1809"/>
                </a:lnTo>
                <a:lnTo>
                  <a:pt x="7" y="1779"/>
                </a:lnTo>
                <a:lnTo>
                  <a:pt x="3" y="1749"/>
                </a:lnTo>
                <a:lnTo>
                  <a:pt x="0" y="685"/>
                </a:lnTo>
                <a:lnTo>
                  <a:pt x="3" y="655"/>
                </a:lnTo>
                <a:lnTo>
                  <a:pt x="14" y="625"/>
                </a:lnTo>
                <a:lnTo>
                  <a:pt x="32" y="595"/>
                </a:lnTo>
                <a:lnTo>
                  <a:pt x="53" y="570"/>
                </a:lnTo>
                <a:lnTo>
                  <a:pt x="76" y="552"/>
                </a:lnTo>
                <a:lnTo>
                  <a:pt x="997" y="18"/>
                </a:lnTo>
                <a:lnTo>
                  <a:pt x="1025" y="5"/>
                </a:lnTo>
                <a:lnTo>
                  <a:pt x="1057" y="0"/>
                </a:lnTo>
                <a:lnTo>
                  <a:pt x="109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246674" y="1608276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4257504" y="1983038"/>
            <a:ext cx="941283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30696" y="2333648"/>
            <a:ext cx="288781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A TAP is composed of several activities.  </a:t>
            </a:r>
          </a:p>
          <a:p>
            <a:endParaRPr lang="en-US" sz="1600" kern="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On one side, the activities related to the production of </a:t>
            </a:r>
            <a:r>
              <a:rPr lang="en-US" sz="1600" b="1" kern="0" dirty="0">
                <a:latin typeface="Segoe UI" panose="020B0502040204020203" pitchFamily="34" charset="0"/>
                <a:cs typeface="Segoe UI" panose="020B0502040204020203" pitchFamily="34" charset="0"/>
              </a:rPr>
              <a:t>evidence</a:t>
            </a:r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 (such as European-wide projects, targeted analyses, case studies, data, maps etc.)</a:t>
            </a:r>
          </a:p>
          <a:p>
            <a:endParaRPr lang="en-US" sz="1600" kern="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On the other side, the activities related to the </a:t>
            </a:r>
            <a:r>
              <a:rPr lang="en-US" sz="1600" b="1" kern="0" dirty="0">
                <a:latin typeface="Segoe UI" panose="020B0502040204020203" pitchFamily="34" charset="0"/>
                <a:cs typeface="Segoe UI" panose="020B0502040204020203" pitchFamily="34" charset="0"/>
              </a:rPr>
              <a:t>knowledge</a:t>
            </a:r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 development, intended to deliver the evidence to the policy makers</a:t>
            </a:r>
          </a:p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4786" y="1504234"/>
            <a:ext cx="2673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Thematic Action Plan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876418" y="1755741"/>
            <a:ext cx="0" cy="44926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>
            <a:spLocks/>
          </p:cNvSpPr>
          <p:nvPr/>
        </p:nvSpPr>
        <p:spPr bwMode="auto">
          <a:xfrm>
            <a:off x="559338" y="1457879"/>
            <a:ext cx="1733896" cy="1955170"/>
          </a:xfrm>
          <a:custGeom>
            <a:avLst/>
            <a:gdLst>
              <a:gd name="T0" fmla="*/ 1015 w 2005"/>
              <a:gd name="T1" fmla="*/ 0 h 2263"/>
              <a:gd name="T2" fmla="*/ 1045 w 2005"/>
              <a:gd name="T3" fmla="*/ 6 h 2263"/>
              <a:gd name="T4" fmla="*/ 1071 w 2005"/>
              <a:gd name="T5" fmla="*/ 16 h 2263"/>
              <a:gd name="T6" fmla="*/ 1930 w 2005"/>
              <a:gd name="T7" fmla="*/ 510 h 2263"/>
              <a:gd name="T8" fmla="*/ 1953 w 2005"/>
              <a:gd name="T9" fmla="*/ 528 h 2263"/>
              <a:gd name="T10" fmla="*/ 1973 w 2005"/>
              <a:gd name="T11" fmla="*/ 551 h 2263"/>
              <a:gd name="T12" fmla="*/ 1989 w 2005"/>
              <a:gd name="T13" fmla="*/ 577 h 2263"/>
              <a:gd name="T14" fmla="*/ 1999 w 2005"/>
              <a:gd name="T15" fmla="*/ 606 h 2263"/>
              <a:gd name="T16" fmla="*/ 2003 w 2005"/>
              <a:gd name="T17" fmla="*/ 634 h 2263"/>
              <a:gd name="T18" fmla="*/ 2005 w 2005"/>
              <a:gd name="T19" fmla="*/ 1625 h 2263"/>
              <a:gd name="T20" fmla="*/ 2001 w 2005"/>
              <a:gd name="T21" fmla="*/ 1652 h 2263"/>
              <a:gd name="T22" fmla="*/ 1992 w 2005"/>
              <a:gd name="T23" fmla="*/ 1682 h 2263"/>
              <a:gd name="T24" fmla="*/ 1976 w 2005"/>
              <a:gd name="T25" fmla="*/ 1708 h 2263"/>
              <a:gd name="T26" fmla="*/ 1957 w 2005"/>
              <a:gd name="T27" fmla="*/ 1732 h 2263"/>
              <a:gd name="T28" fmla="*/ 1934 w 2005"/>
              <a:gd name="T29" fmla="*/ 1749 h 2263"/>
              <a:gd name="T30" fmla="*/ 1077 w 2005"/>
              <a:gd name="T31" fmla="*/ 2247 h 2263"/>
              <a:gd name="T32" fmla="*/ 1050 w 2005"/>
              <a:gd name="T33" fmla="*/ 2257 h 2263"/>
              <a:gd name="T34" fmla="*/ 1022 w 2005"/>
              <a:gd name="T35" fmla="*/ 2263 h 2263"/>
              <a:gd name="T36" fmla="*/ 990 w 2005"/>
              <a:gd name="T37" fmla="*/ 2263 h 2263"/>
              <a:gd name="T38" fmla="*/ 960 w 2005"/>
              <a:gd name="T39" fmla="*/ 2257 h 2263"/>
              <a:gd name="T40" fmla="*/ 933 w 2005"/>
              <a:gd name="T41" fmla="*/ 2247 h 2263"/>
              <a:gd name="T42" fmla="*/ 74 w 2005"/>
              <a:gd name="T43" fmla="*/ 1755 h 2263"/>
              <a:gd name="T44" fmla="*/ 51 w 2005"/>
              <a:gd name="T45" fmla="*/ 1737 h 2263"/>
              <a:gd name="T46" fmla="*/ 31 w 2005"/>
              <a:gd name="T47" fmla="*/ 1714 h 2263"/>
              <a:gd name="T48" fmla="*/ 15 w 2005"/>
              <a:gd name="T49" fmla="*/ 1687 h 2263"/>
              <a:gd name="T50" fmla="*/ 5 w 2005"/>
              <a:gd name="T51" fmla="*/ 1657 h 2263"/>
              <a:gd name="T52" fmla="*/ 1 w 2005"/>
              <a:gd name="T53" fmla="*/ 1631 h 2263"/>
              <a:gd name="T54" fmla="*/ 0 w 2005"/>
              <a:gd name="T55" fmla="*/ 639 h 2263"/>
              <a:gd name="T56" fmla="*/ 3 w 2005"/>
              <a:gd name="T57" fmla="*/ 611 h 2263"/>
              <a:gd name="T58" fmla="*/ 12 w 2005"/>
              <a:gd name="T59" fmla="*/ 583 h 2263"/>
              <a:gd name="T60" fmla="*/ 28 w 2005"/>
              <a:gd name="T61" fmla="*/ 556 h 2263"/>
              <a:gd name="T62" fmla="*/ 47 w 2005"/>
              <a:gd name="T63" fmla="*/ 533 h 2263"/>
              <a:gd name="T64" fmla="*/ 70 w 2005"/>
              <a:gd name="T65" fmla="*/ 515 h 2263"/>
              <a:gd name="T66" fmla="*/ 928 w 2005"/>
              <a:gd name="T67" fmla="*/ 18 h 2263"/>
              <a:gd name="T68" fmla="*/ 954 w 2005"/>
              <a:gd name="T69" fmla="*/ 6 h 2263"/>
              <a:gd name="T70" fmla="*/ 984 w 2005"/>
              <a:gd name="T71" fmla="*/ 0 h 2263"/>
              <a:gd name="T72" fmla="*/ 1015 w 2005"/>
              <a:gd name="T73" fmla="*/ 0 h 2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5" h="2263">
                <a:moveTo>
                  <a:pt x="1015" y="0"/>
                </a:moveTo>
                <a:lnTo>
                  <a:pt x="1045" y="6"/>
                </a:lnTo>
                <a:lnTo>
                  <a:pt x="1071" y="16"/>
                </a:lnTo>
                <a:lnTo>
                  <a:pt x="1930" y="510"/>
                </a:lnTo>
                <a:lnTo>
                  <a:pt x="1953" y="528"/>
                </a:lnTo>
                <a:lnTo>
                  <a:pt x="1973" y="551"/>
                </a:lnTo>
                <a:lnTo>
                  <a:pt x="1989" y="577"/>
                </a:lnTo>
                <a:lnTo>
                  <a:pt x="1999" y="606"/>
                </a:lnTo>
                <a:lnTo>
                  <a:pt x="2003" y="634"/>
                </a:lnTo>
                <a:lnTo>
                  <a:pt x="2005" y="1625"/>
                </a:lnTo>
                <a:lnTo>
                  <a:pt x="2001" y="1652"/>
                </a:lnTo>
                <a:lnTo>
                  <a:pt x="1992" y="1682"/>
                </a:lnTo>
                <a:lnTo>
                  <a:pt x="1976" y="1708"/>
                </a:lnTo>
                <a:lnTo>
                  <a:pt x="1957" y="1732"/>
                </a:lnTo>
                <a:lnTo>
                  <a:pt x="1934" y="1749"/>
                </a:lnTo>
                <a:lnTo>
                  <a:pt x="1077" y="2247"/>
                </a:lnTo>
                <a:lnTo>
                  <a:pt x="1050" y="2257"/>
                </a:lnTo>
                <a:lnTo>
                  <a:pt x="1022" y="2263"/>
                </a:lnTo>
                <a:lnTo>
                  <a:pt x="990" y="2263"/>
                </a:lnTo>
                <a:lnTo>
                  <a:pt x="960" y="2257"/>
                </a:lnTo>
                <a:lnTo>
                  <a:pt x="933" y="2247"/>
                </a:lnTo>
                <a:lnTo>
                  <a:pt x="74" y="1755"/>
                </a:lnTo>
                <a:lnTo>
                  <a:pt x="51" y="1737"/>
                </a:lnTo>
                <a:lnTo>
                  <a:pt x="31" y="1714"/>
                </a:lnTo>
                <a:lnTo>
                  <a:pt x="15" y="1687"/>
                </a:lnTo>
                <a:lnTo>
                  <a:pt x="5" y="1657"/>
                </a:lnTo>
                <a:lnTo>
                  <a:pt x="1" y="1631"/>
                </a:lnTo>
                <a:lnTo>
                  <a:pt x="0" y="639"/>
                </a:lnTo>
                <a:lnTo>
                  <a:pt x="3" y="611"/>
                </a:lnTo>
                <a:lnTo>
                  <a:pt x="12" y="583"/>
                </a:lnTo>
                <a:lnTo>
                  <a:pt x="28" y="556"/>
                </a:lnTo>
                <a:lnTo>
                  <a:pt x="47" y="533"/>
                </a:lnTo>
                <a:lnTo>
                  <a:pt x="70" y="515"/>
                </a:lnTo>
                <a:lnTo>
                  <a:pt x="928" y="18"/>
                </a:lnTo>
                <a:lnTo>
                  <a:pt x="954" y="6"/>
                </a:lnTo>
                <a:lnTo>
                  <a:pt x="984" y="0"/>
                </a:lnTo>
                <a:lnTo>
                  <a:pt x="1015" y="0"/>
                </a:lnTo>
                <a:close/>
              </a:path>
            </a:pathLst>
          </a:custGeom>
          <a:solidFill>
            <a:srgbClr val="8C9099"/>
          </a:solidFill>
          <a:ln w="0">
            <a:noFill/>
            <a:prstDash val="solid"/>
            <a:round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!!Shape1"/>
          <p:cNvSpPr>
            <a:spLocks/>
          </p:cNvSpPr>
          <p:nvPr/>
        </p:nvSpPr>
        <p:spPr bwMode="auto">
          <a:xfrm>
            <a:off x="863591" y="1283279"/>
            <a:ext cx="1861820" cy="2096924"/>
          </a:xfrm>
          <a:custGeom>
            <a:avLst/>
            <a:gdLst>
              <a:gd name="T0" fmla="*/ 1091 w 2154"/>
              <a:gd name="T1" fmla="*/ 0 h 2427"/>
              <a:gd name="T2" fmla="*/ 1123 w 2154"/>
              <a:gd name="T3" fmla="*/ 6 h 2427"/>
              <a:gd name="T4" fmla="*/ 1152 w 2154"/>
              <a:gd name="T5" fmla="*/ 16 h 2427"/>
              <a:gd name="T6" fmla="*/ 2075 w 2154"/>
              <a:gd name="T7" fmla="*/ 546 h 2427"/>
              <a:gd name="T8" fmla="*/ 2099 w 2154"/>
              <a:gd name="T9" fmla="*/ 565 h 2427"/>
              <a:gd name="T10" fmla="*/ 2121 w 2154"/>
              <a:gd name="T11" fmla="*/ 590 h 2427"/>
              <a:gd name="T12" fmla="*/ 2137 w 2154"/>
              <a:gd name="T13" fmla="*/ 618 h 2427"/>
              <a:gd name="T14" fmla="*/ 2147 w 2154"/>
              <a:gd name="T15" fmla="*/ 648 h 2427"/>
              <a:gd name="T16" fmla="*/ 2153 w 2154"/>
              <a:gd name="T17" fmla="*/ 680 h 2427"/>
              <a:gd name="T18" fmla="*/ 2154 w 2154"/>
              <a:gd name="T19" fmla="*/ 1742 h 2427"/>
              <a:gd name="T20" fmla="*/ 2151 w 2154"/>
              <a:gd name="T21" fmla="*/ 1772 h 2427"/>
              <a:gd name="T22" fmla="*/ 2140 w 2154"/>
              <a:gd name="T23" fmla="*/ 1804 h 2427"/>
              <a:gd name="T24" fmla="*/ 2122 w 2154"/>
              <a:gd name="T25" fmla="*/ 1833 h 2427"/>
              <a:gd name="T26" fmla="*/ 2103 w 2154"/>
              <a:gd name="T27" fmla="*/ 1857 h 2427"/>
              <a:gd name="T28" fmla="*/ 2078 w 2154"/>
              <a:gd name="T29" fmla="*/ 1877 h 2427"/>
              <a:gd name="T30" fmla="*/ 1159 w 2154"/>
              <a:gd name="T31" fmla="*/ 2410 h 2427"/>
              <a:gd name="T32" fmla="*/ 1130 w 2154"/>
              <a:gd name="T33" fmla="*/ 2422 h 2427"/>
              <a:gd name="T34" fmla="*/ 1099 w 2154"/>
              <a:gd name="T35" fmla="*/ 2427 h 2427"/>
              <a:gd name="T36" fmla="*/ 1065 w 2154"/>
              <a:gd name="T37" fmla="*/ 2427 h 2427"/>
              <a:gd name="T38" fmla="*/ 1031 w 2154"/>
              <a:gd name="T39" fmla="*/ 2422 h 2427"/>
              <a:gd name="T40" fmla="*/ 1005 w 2154"/>
              <a:gd name="T41" fmla="*/ 2411 h 2427"/>
              <a:gd name="T42" fmla="*/ 82 w 2154"/>
              <a:gd name="T43" fmla="*/ 1882 h 2427"/>
              <a:gd name="T44" fmla="*/ 57 w 2154"/>
              <a:gd name="T45" fmla="*/ 1863 h 2427"/>
              <a:gd name="T46" fmla="*/ 36 w 2154"/>
              <a:gd name="T47" fmla="*/ 1838 h 2427"/>
              <a:gd name="T48" fmla="*/ 18 w 2154"/>
              <a:gd name="T49" fmla="*/ 1810 h 2427"/>
              <a:gd name="T50" fmla="*/ 7 w 2154"/>
              <a:gd name="T51" fmla="*/ 1779 h 2427"/>
              <a:gd name="T52" fmla="*/ 4 w 2154"/>
              <a:gd name="T53" fmla="*/ 1748 h 2427"/>
              <a:gd name="T54" fmla="*/ 0 w 2154"/>
              <a:gd name="T55" fmla="*/ 686 h 2427"/>
              <a:gd name="T56" fmla="*/ 4 w 2154"/>
              <a:gd name="T57" fmla="*/ 655 h 2427"/>
              <a:gd name="T58" fmla="*/ 16 w 2154"/>
              <a:gd name="T59" fmla="*/ 624 h 2427"/>
              <a:gd name="T60" fmla="*/ 32 w 2154"/>
              <a:gd name="T61" fmla="*/ 595 h 2427"/>
              <a:gd name="T62" fmla="*/ 53 w 2154"/>
              <a:gd name="T63" fmla="*/ 570 h 2427"/>
              <a:gd name="T64" fmla="*/ 78 w 2154"/>
              <a:gd name="T65" fmla="*/ 551 h 2427"/>
              <a:gd name="T66" fmla="*/ 998 w 2154"/>
              <a:gd name="T67" fmla="*/ 18 h 2427"/>
              <a:gd name="T68" fmla="*/ 1026 w 2154"/>
              <a:gd name="T69" fmla="*/ 6 h 2427"/>
              <a:gd name="T70" fmla="*/ 1058 w 2154"/>
              <a:gd name="T71" fmla="*/ 0 h 2427"/>
              <a:gd name="T72" fmla="*/ 1091 w 2154"/>
              <a:gd name="T73" fmla="*/ 0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54" h="2427">
                <a:moveTo>
                  <a:pt x="1091" y="0"/>
                </a:moveTo>
                <a:lnTo>
                  <a:pt x="1123" y="6"/>
                </a:lnTo>
                <a:lnTo>
                  <a:pt x="1152" y="16"/>
                </a:lnTo>
                <a:lnTo>
                  <a:pt x="2075" y="546"/>
                </a:lnTo>
                <a:lnTo>
                  <a:pt x="2099" y="565"/>
                </a:lnTo>
                <a:lnTo>
                  <a:pt x="2121" y="590"/>
                </a:lnTo>
                <a:lnTo>
                  <a:pt x="2137" y="618"/>
                </a:lnTo>
                <a:lnTo>
                  <a:pt x="2147" y="648"/>
                </a:lnTo>
                <a:lnTo>
                  <a:pt x="2153" y="680"/>
                </a:lnTo>
                <a:lnTo>
                  <a:pt x="2154" y="1742"/>
                </a:lnTo>
                <a:lnTo>
                  <a:pt x="2151" y="1772"/>
                </a:lnTo>
                <a:lnTo>
                  <a:pt x="2140" y="1804"/>
                </a:lnTo>
                <a:lnTo>
                  <a:pt x="2122" y="1833"/>
                </a:lnTo>
                <a:lnTo>
                  <a:pt x="2103" y="1857"/>
                </a:lnTo>
                <a:lnTo>
                  <a:pt x="2078" y="1877"/>
                </a:lnTo>
                <a:lnTo>
                  <a:pt x="1159" y="2410"/>
                </a:lnTo>
                <a:lnTo>
                  <a:pt x="1130" y="2422"/>
                </a:lnTo>
                <a:lnTo>
                  <a:pt x="1099" y="2427"/>
                </a:lnTo>
                <a:lnTo>
                  <a:pt x="1065" y="2427"/>
                </a:lnTo>
                <a:lnTo>
                  <a:pt x="1031" y="2422"/>
                </a:lnTo>
                <a:lnTo>
                  <a:pt x="1005" y="2411"/>
                </a:lnTo>
                <a:lnTo>
                  <a:pt x="82" y="1882"/>
                </a:lnTo>
                <a:lnTo>
                  <a:pt x="57" y="1863"/>
                </a:lnTo>
                <a:lnTo>
                  <a:pt x="36" y="1838"/>
                </a:lnTo>
                <a:lnTo>
                  <a:pt x="18" y="1810"/>
                </a:lnTo>
                <a:lnTo>
                  <a:pt x="7" y="1779"/>
                </a:lnTo>
                <a:lnTo>
                  <a:pt x="4" y="1748"/>
                </a:lnTo>
                <a:lnTo>
                  <a:pt x="0" y="686"/>
                </a:lnTo>
                <a:lnTo>
                  <a:pt x="4" y="655"/>
                </a:lnTo>
                <a:lnTo>
                  <a:pt x="16" y="624"/>
                </a:lnTo>
                <a:lnTo>
                  <a:pt x="32" y="595"/>
                </a:lnTo>
                <a:lnTo>
                  <a:pt x="53" y="570"/>
                </a:lnTo>
                <a:lnTo>
                  <a:pt x="78" y="551"/>
                </a:lnTo>
                <a:lnTo>
                  <a:pt x="998" y="18"/>
                </a:lnTo>
                <a:lnTo>
                  <a:pt x="1026" y="6"/>
                </a:lnTo>
                <a:lnTo>
                  <a:pt x="1058" y="0"/>
                </a:lnTo>
                <a:lnTo>
                  <a:pt x="109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41300" dist="533400" dir="2400000" sx="82000" sy="82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3BFEE1E-5ED2-4774-9435-1A13550EF96D}"/>
              </a:ext>
            </a:extLst>
          </p:cNvPr>
          <p:cNvGrpSpPr/>
          <p:nvPr/>
        </p:nvGrpSpPr>
        <p:grpSpPr>
          <a:xfrm>
            <a:off x="3479308" y="2161816"/>
            <a:ext cx="533876" cy="532409"/>
            <a:chOff x="9036051" y="2533650"/>
            <a:chExt cx="2308225" cy="2301875"/>
          </a:xfrm>
          <a:solidFill>
            <a:schemeClr val="bg1"/>
          </a:solidFill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C2055569-302E-4B42-B4A2-21DB52EEA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0513" y="3184525"/>
              <a:ext cx="1947863" cy="717550"/>
            </a:xfrm>
            <a:custGeom>
              <a:avLst/>
              <a:gdLst>
                <a:gd name="T0" fmla="*/ 890 w 1227"/>
                <a:gd name="T1" fmla="*/ 0 h 452"/>
                <a:gd name="T2" fmla="*/ 901 w 1227"/>
                <a:gd name="T3" fmla="*/ 3 h 452"/>
                <a:gd name="T4" fmla="*/ 901 w 1227"/>
                <a:gd name="T5" fmla="*/ 5 h 452"/>
                <a:gd name="T6" fmla="*/ 1109 w 1227"/>
                <a:gd name="T7" fmla="*/ 212 h 452"/>
                <a:gd name="T8" fmla="*/ 1184 w 1227"/>
                <a:gd name="T9" fmla="*/ 98 h 452"/>
                <a:gd name="T10" fmla="*/ 1194 w 1227"/>
                <a:gd name="T11" fmla="*/ 90 h 452"/>
                <a:gd name="T12" fmla="*/ 1206 w 1227"/>
                <a:gd name="T13" fmla="*/ 89 h 452"/>
                <a:gd name="T14" fmla="*/ 1215 w 1227"/>
                <a:gd name="T15" fmla="*/ 92 h 452"/>
                <a:gd name="T16" fmla="*/ 1223 w 1227"/>
                <a:gd name="T17" fmla="*/ 102 h 452"/>
                <a:gd name="T18" fmla="*/ 1227 w 1227"/>
                <a:gd name="T19" fmla="*/ 114 h 452"/>
                <a:gd name="T20" fmla="*/ 1223 w 1227"/>
                <a:gd name="T21" fmla="*/ 123 h 452"/>
                <a:gd name="T22" fmla="*/ 1132 w 1227"/>
                <a:gd name="T23" fmla="*/ 259 h 452"/>
                <a:gd name="T24" fmla="*/ 1130 w 1227"/>
                <a:gd name="T25" fmla="*/ 261 h 452"/>
                <a:gd name="T26" fmla="*/ 1128 w 1227"/>
                <a:gd name="T27" fmla="*/ 263 h 452"/>
                <a:gd name="T28" fmla="*/ 1118 w 1227"/>
                <a:gd name="T29" fmla="*/ 268 h 452"/>
                <a:gd name="T30" fmla="*/ 1107 w 1227"/>
                <a:gd name="T31" fmla="*/ 270 h 452"/>
                <a:gd name="T32" fmla="*/ 1097 w 1227"/>
                <a:gd name="T33" fmla="*/ 265 h 452"/>
                <a:gd name="T34" fmla="*/ 886 w 1227"/>
                <a:gd name="T35" fmla="*/ 54 h 452"/>
                <a:gd name="T36" fmla="*/ 539 w 1227"/>
                <a:gd name="T37" fmla="*/ 444 h 452"/>
                <a:gd name="T38" fmla="*/ 535 w 1227"/>
                <a:gd name="T39" fmla="*/ 446 h 452"/>
                <a:gd name="T40" fmla="*/ 525 w 1227"/>
                <a:gd name="T41" fmla="*/ 450 h 452"/>
                <a:gd name="T42" fmla="*/ 513 w 1227"/>
                <a:gd name="T43" fmla="*/ 450 h 452"/>
                <a:gd name="T44" fmla="*/ 504 w 1227"/>
                <a:gd name="T45" fmla="*/ 442 h 452"/>
                <a:gd name="T46" fmla="*/ 339 w 1227"/>
                <a:gd name="T47" fmla="*/ 237 h 452"/>
                <a:gd name="T48" fmla="*/ 161 w 1227"/>
                <a:gd name="T49" fmla="*/ 444 h 452"/>
                <a:gd name="T50" fmla="*/ 161 w 1227"/>
                <a:gd name="T51" fmla="*/ 444 h 452"/>
                <a:gd name="T52" fmla="*/ 157 w 1227"/>
                <a:gd name="T53" fmla="*/ 448 h 452"/>
                <a:gd name="T54" fmla="*/ 151 w 1227"/>
                <a:gd name="T55" fmla="*/ 450 h 452"/>
                <a:gd name="T56" fmla="*/ 145 w 1227"/>
                <a:gd name="T57" fmla="*/ 452 h 452"/>
                <a:gd name="T58" fmla="*/ 21 w 1227"/>
                <a:gd name="T59" fmla="*/ 452 h 452"/>
                <a:gd name="T60" fmla="*/ 15 w 1227"/>
                <a:gd name="T61" fmla="*/ 450 h 452"/>
                <a:gd name="T62" fmla="*/ 9 w 1227"/>
                <a:gd name="T63" fmla="*/ 446 h 452"/>
                <a:gd name="T64" fmla="*/ 4 w 1227"/>
                <a:gd name="T65" fmla="*/ 442 h 452"/>
                <a:gd name="T66" fmla="*/ 0 w 1227"/>
                <a:gd name="T67" fmla="*/ 437 h 452"/>
                <a:gd name="T68" fmla="*/ 0 w 1227"/>
                <a:gd name="T69" fmla="*/ 429 h 452"/>
                <a:gd name="T70" fmla="*/ 0 w 1227"/>
                <a:gd name="T71" fmla="*/ 421 h 452"/>
                <a:gd name="T72" fmla="*/ 4 w 1227"/>
                <a:gd name="T73" fmla="*/ 415 h 452"/>
                <a:gd name="T74" fmla="*/ 9 w 1227"/>
                <a:gd name="T75" fmla="*/ 411 h 452"/>
                <a:gd name="T76" fmla="*/ 15 w 1227"/>
                <a:gd name="T77" fmla="*/ 408 h 452"/>
                <a:gd name="T78" fmla="*/ 21 w 1227"/>
                <a:gd name="T79" fmla="*/ 406 h 452"/>
                <a:gd name="T80" fmla="*/ 133 w 1227"/>
                <a:gd name="T81" fmla="*/ 406 h 452"/>
                <a:gd name="T82" fmla="*/ 323 w 1227"/>
                <a:gd name="T83" fmla="*/ 187 h 452"/>
                <a:gd name="T84" fmla="*/ 333 w 1227"/>
                <a:gd name="T85" fmla="*/ 181 h 452"/>
                <a:gd name="T86" fmla="*/ 345 w 1227"/>
                <a:gd name="T87" fmla="*/ 179 h 452"/>
                <a:gd name="T88" fmla="*/ 354 w 1227"/>
                <a:gd name="T89" fmla="*/ 185 h 452"/>
                <a:gd name="T90" fmla="*/ 358 w 1227"/>
                <a:gd name="T91" fmla="*/ 189 h 452"/>
                <a:gd name="T92" fmla="*/ 523 w 1227"/>
                <a:gd name="T93" fmla="*/ 394 h 452"/>
                <a:gd name="T94" fmla="*/ 868 w 1227"/>
                <a:gd name="T95" fmla="*/ 5 h 452"/>
                <a:gd name="T96" fmla="*/ 878 w 1227"/>
                <a:gd name="T97" fmla="*/ 0 h 452"/>
                <a:gd name="T98" fmla="*/ 890 w 1227"/>
                <a:gd name="T9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27" h="452">
                  <a:moveTo>
                    <a:pt x="890" y="0"/>
                  </a:moveTo>
                  <a:lnTo>
                    <a:pt x="901" y="3"/>
                  </a:lnTo>
                  <a:lnTo>
                    <a:pt x="901" y="5"/>
                  </a:lnTo>
                  <a:lnTo>
                    <a:pt x="1109" y="212"/>
                  </a:lnTo>
                  <a:lnTo>
                    <a:pt x="1184" y="98"/>
                  </a:lnTo>
                  <a:lnTo>
                    <a:pt x="1194" y="90"/>
                  </a:lnTo>
                  <a:lnTo>
                    <a:pt x="1206" y="89"/>
                  </a:lnTo>
                  <a:lnTo>
                    <a:pt x="1215" y="92"/>
                  </a:lnTo>
                  <a:lnTo>
                    <a:pt x="1223" y="102"/>
                  </a:lnTo>
                  <a:lnTo>
                    <a:pt x="1227" y="114"/>
                  </a:lnTo>
                  <a:lnTo>
                    <a:pt x="1223" y="123"/>
                  </a:lnTo>
                  <a:lnTo>
                    <a:pt x="1132" y="259"/>
                  </a:lnTo>
                  <a:lnTo>
                    <a:pt x="1130" y="261"/>
                  </a:lnTo>
                  <a:lnTo>
                    <a:pt x="1128" y="263"/>
                  </a:lnTo>
                  <a:lnTo>
                    <a:pt x="1118" y="268"/>
                  </a:lnTo>
                  <a:lnTo>
                    <a:pt x="1107" y="270"/>
                  </a:lnTo>
                  <a:lnTo>
                    <a:pt x="1097" y="265"/>
                  </a:lnTo>
                  <a:lnTo>
                    <a:pt x="886" y="54"/>
                  </a:lnTo>
                  <a:lnTo>
                    <a:pt x="539" y="444"/>
                  </a:lnTo>
                  <a:lnTo>
                    <a:pt x="535" y="446"/>
                  </a:lnTo>
                  <a:lnTo>
                    <a:pt x="525" y="450"/>
                  </a:lnTo>
                  <a:lnTo>
                    <a:pt x="513" y="450"/>
                  </a:lnTo>
                  <a:lnTo>
                    <a:pt x="504" y="442"/>
                  </a:lnTo>
                  <a:lnTo>
                    <a:pt x="339" y="237"/>
                  </a:lnTo>
                  <a:lnTo>
                    <a:pt x="161" y="444"/>
                  </a:lnTo>
                  <a:lnTo>
                    <a:pt x="161" y="444"/>
                  </a:lnTo>
                  <a:lnTo>
                    <a:pt x="157" y="448"/>
                  </a:lnTo>
                  <a:lnTo>
                    <a:pt x="151" y="450"/>
                  </a:lnTo>
                  <a:lnTo>
                    <a:pt x="145" y="452"/>
                  </a:lnTo>
                  <a:lnTo>
                    <a:pt x="21" y="452"/>
                  </a:lnTo>
                  <a:lnTo>
                    <a:pt x="15" y="450"/>
                  </a:lnTo>
                  <a:lnTo>
                    <a:pt x="9" y="446"/>
                  </a:lnTo>
                  <a:lnTo>
                    <a:pt x="4" y="442"/>
                  </a:lnTo>
                  <a:lnTo>
                    <a:pt x="0" y="437"/>
                  </a:lnTo>
                  <a:lnTo>
                    <a:pt x="0" y="429"/>
                  </a:lnTo>
                  <a:lnTo>
                    <a:pt x="0" y="421"/>
                  </a:lnTo>
                  <a:lnTo>
                    <a:pt x="4" y="415"/>
                  </a:lnTo>
                  <a:lnTo>
                    <a:pt x="9" y="411"/>
                  </a:lnTo>
                  <a:lnTo>
                    <a:pt x="15" y="408"/>
                  </a:lnTo>
                  <a:lnTo>
                    <a:pt x="21" y="406"/>
                  </a:lnTo>
                  <a:lnTo>
                    <a:pt x="133" y="406"/>
                  </a:lnTo>
                  <a:lnTo>
                    <a:pt x="323" y="187"/>
                  </a:lnTo>
                  <a:lnTo>
                    <a:pt x="333" y="181"/>
                  </a:lnTo>
                  <a:lnTo>
                    <a:pt x="345" y="179"/>
                  </a:lnTo>
                  <a:lnTo>
                    <a:pt x="354" y="185"/>
                  </a:lnTo>
                  <a:lnTo>
                    <a:pt x="358" y="189"/>
                  </a:lnTo>
                  <a:lnTo>
                    <a:pt x="523" y="394"/>
                  </a:lnTo>
                  <a:lnTo>
                    <a:pt x="868" y="5"/>
                  </a:lnTo>
                  <a:lnTo>
                    <a:pt x="878" y="0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8B78E4D4-6ECB-4992-B017-9C338CA25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2751138"/>
              <a:ext cx="2308225" cy="1439863"/>
            </a:xfrm>
            <a:custGeom>
              <a:avLst/>
              <a:gdLst>
                <a:gd name="T0" fmla="*/ 23 w 1454"/>
                <a:gd name="T1" fmla="*/ 0 h 907"/>
                <a:gd name="T2" fmla="*/ 703 w 1454"/>
                <a:gd name="T3" fmla="*/ 0 h 907"/>
                <a:gd name="T4" fmla="*/ 711 w 1454"/>
                <a:gd name="T5" fmla="*/ 0 h 907"/>
                <a:gd name="T6" fmla="*/ 717 w 1454"/>
                <a:gd name="T7" fmla="*/ 4 h 907"/>
                <a:gd name="T8" fmla="*/ 723 w 1454"/>
                <a:gd name="T9" fmla="*/ 10 h 907"/>
                <a:gd name="T10" fmla="*/ 725 w 1454"/>
                <a:gd name="T11" fmla="*/ 15 h 907"/>
                <a:gd name="T12" fmla="*/ 727 w 1454"/>
                <a:gd name="T13" fmla="*/ 21 h 907"/>
                <a:gd name="T14" fmla="*/ 725 w 1454"/>
                <a:gd name="T15" fmla="*/ 29 h 907"/>
                <a:gd name="T16" fmla="*/ 723 w 1454"/>
                <a:gd name="T17" fmla="*/ 35 h 907"/>
                <a:gd name="T18" fmla="*/ 717 w 1454"/>
                <a:gd name="T19" fmla="*/ 41 h 907"/>
                <a:gd name="T20" fmla="*/ 711 w 1454"/>
                <a:gd name="T21" fmla="*/ 44 h 907"/>
                <a:gd name="T22" fmla="*/ 703 w 1454"/>
                <a:gd name="T23" fmla="*/ 44 h 907"/>
                <a:gd name="T24" fmla="*/ 44 w 1454"/>
                <a:gd name="T25" fmla="*/ 44 h 907"/>
                <a:gd name="T26" fmla="*/ 44 w 1454"/>
                <a:gd name="T27" fmla="*/ 860 h 907"/>
                <a:gd name="T28" fmla="*/ 1407 w 1454"/>
                <a:gd name="T29" fmla="*/ 860 h 907"/>
                <a:gd name="T30" fmla="*/ 1407 w 1454"/>
                <a:gd name="T31" fmla="*/ 44 h 907"/>
                <a:gd name="T32" fmla="*/ 794 w 1454"/>
                <a:gd name="T33" fmla="*/ 44 h 907"/>
                <a:gd name="T34" fmla="*/ 787 w 1454"/>
                <a:gd name="T35" fmla="*/ 44 h 907"/>
                <a:gd name="T36" fmla="*/ 781 w 1454"/>
                <a:gd name="T37" fmla="*/ 41 h 907"/>
                <a:gd name="T38" fmla="*/ 777 w 1454"/>
                <a:gd name="T39" fmla="*/ 35 h 907"/>
                <a:gd name="T40" fmla="*/ 773 w 1454"/>
                <a:gd name="T41" fmla="*/ 29 h 907"/>
                <a:gd name="T42" fmla="*/ 771 w 1454"/>
                <a:gd name="T43" fmla="*/ 21 h 907"/>
                <a:gd name="T44" fmla="*/ 773 w 1454"/>
                <a:gd name="T45" fmla="*/ 15 h 907"/>
                <a:gd name="T46" fmla="*/ 777 w 1454"/>
                <a:gd name="T47" fmla="*/ 10 h 907"/>
                <a:gd name="T48" fmla="*/ 781 w 1454"/>
                <a:gd name="T49" fmla="*/ 4 h 907"/>
                <a:gd name="T50" fmla="*/ 787 w 1454"/>
                <a:gd name="T51" fmla="*/ 0 h 907"/>
                <a:gd name="T52" fmla="*/ 794 w 1454"/>
                <a:gd name="T53" fmla="*/ 0 h 907"/>
                <a:gd name="T54" fmla="*/ 1430 w 1454"/>
                <a:gd name="T55" fmla="*/ 0 h 907"/>
                <a:gd name="T56" fmla="*/ 1438 w 1454"/>
                <a:gd name="T57" fmla="*/ 0 h 907"/>
                <a:gd name="T58" fmla="*/ 1444 w 1454"/>
                <a:gd name="T59" fmla="*/ 4 h 907"/>
                <a:gd name="T60" fmla="*/ 1450 w 1454"/>
                <a:gd name="T61" fmla="*/ 10 h 907"/>
                <a:gd name="T62" fmla="*/ 1452 w 1454"/>
                <a:gd name="T63" fmla="*/ 15 h 907"/>
                <a:gd name="T64" fmla="*/ 1454 w 1454"/>
                <a:gd name="T65" fmla="*/ 21 h 907"/>
                <a:gd name="T66" fmla="*/ 1454 w 1454"/>
                <a:gd name="T67" fmla="*/ 884 h 907"/>
                <a:gd name="T68" fmla="*/ 1452 w 1454"/>
                <a:gd name="T69" fmla="*/ 891 h 907"/>
                <a:gd name="T70" fmla="*/ 1450 w 1454"/>
                <a:gd name="T71" fmla="*/ 897 h 907"/>
                <a:gd name="T72" fmla="*/ 1444 w 1454"/>
                <a:gd name="T73" fmla="*/ 901 h 907"/>
                <a:gd name="T74" fmla="*/ 1438 w 1454"/>
                <a:gd name="T75" fmla="*/ 905 h 907"/>
                <a:gd name="T76" fmla="*/ 1430 w 1454"/>
                <a:gd name="T77" fmla="*/ 907 h 907"/>
                <a:gd name="T78" fmla="*/ 23 w 1454"/>
                <a:gd name="T79" fmla="*/ 907 h 907"/>
                <a:gd name="T80" fmla="*/ 15 w 1454"/>
                <a:gd name="T81" fmla="*/ 905 h 907"/>
                <a:gd name="T82" fmla="*/ 9 w 1454"/>
                <a:gd name="T83" fmla="*/ 901 h 907"/>
                <a:gd name="T84" fmla="*/ 3 w 1454"/>
                <a:gd name="T85" fmla="*/ 897 h 907"/>
                <a:gd name="T86" fmla="*/ 0 w 1454"/>
                <a:gd name="T87" fmla="*/ 891 h 907"/>
                <a:gd name="T88" fmla="*/ 0 w 1454"/>
                <a:gd name="T89" fmla="*/ 884 h 907"/>
                <a:gd name="T90" fmla="*/ 0 w 1454"/>
                <a:gd name="T91" fmla="*/ 21 h 907"/>
                <a:gd name="T92" fmla="*/ 0 w 1454"/>
                <a:gd name="T93" fmla="*/ 15 h 907"/>
                <a:gd name="T94" fmla="*/ 3 w 1454"/>
                <a:gd name="T95" fmla="*/ 10 h 907"/>
                <a:gd name="T96" fmla="*/ 9 w 1454"/>
                <a:gd name="T97" fmla="*/ 4 h 907"/>
                <a:gd name="T98" fmla="*/ 15 w 1454"/>
                <a:gd name="T99" fmla="*/ 0 h 907"/>
                <a:gd name="T100" fmla="*/ 23 w 1454"/>
                <a:gd name="T10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4" h="907">
                  <a:moveTo>
                    <a:pt x="23" y="0"/>
                  </a:moveTo>
                  <a:lnTo>
                    <a:pt x="703" y="0"/>
                  </a:lnTo>
                  <a:lnTo>
                    <a:pt x="711" y="0"/>
                  </a:lnTo>
                  <a:lnTo>
                    <a:pt x="717" y="4"/>
                  </a:lnTo>
                  <a:lnTo>
                    <a:pt x="723" y="10"/>
                  </a:lnTo>
                  <a:lnTo>
                    <a:pt x="725" y="15"/>
                  </a:lnTo>
                  <a:lnTo>
                    <a:pt x="727" y="21"/>
                  </a:lnTo>
                  <a:lnTo>
                    <a:pt x="725" y="29"/>
                  </a:lnTo>
                  <a:lnTo>
                    <a:pt x="723" y="35"/>
                  </a:lnTo>
                  <a:lnTo>
                    <a:pt x="717" y="41"/>
                  </a:lnTo>
                  <a:lnTo>
                    <a:pt x="711" y="44"/>
                  </a:lnTo>
                  <a:lnTo>
                    <a:pt x="703" y="44"/>
                  </a:lnTo>
                  <a:lnTo>
                    <a:pt x="44" y="44"/>
                  </a:lnTo>
                  <a:lnTo>
                    <a:pt x="44" y="860"/>
                  </a:lnTo>
                  <a:lnTo>
                    <a:pt x="1407" y="860"/>
                  </a:lnTo>
                  <a:lnTo>
                    <a:pt x="1407" y="44"/>
                  </a:lnTo>
                  <a:lnTo>
                    <a:pt x="794" y="44"/>
                  </a:lnTo>
                  <a:lnTo>
                    <a:pt x="787" y="44"/>
                  </a:lnTo>
                  <a:lnTo>
                    <a:pt x="781" y="41"/>
                  </a:lnTo>
                  <a:lnTo>
                    <a:pt x="777" y="35"/>
                  </a:lnTo>
                  <a:lnTo>
                    <a:pt x="773" y="29"/>
                  </a:lnTo>
                  <a:lnTo>
                    <a:pt x="771" y="21"/>
                  </a:lnTo>
                  <a:lnTo>
                    <a:pt x="773" y="15"/>
                  </a:lnTo>
                  <a:lnTo>
                    <a:pt x="777" y="10"/>
                  </a:lnTo>
                  <a:lnTo>
                    <a:pt x="781" y="4"/>
                  </a:lnTo>
                  <a:lnTo>
                    <a:pt x="787" y="0"/>
                  </a:lnTo>
                  <a:lnTo>
                    <a:pt x="794" y="0"/>
                  </a:lnTo>
                  <a:lnTo>
                    <a:pt x="1430" y="0"/>
                  </a:lnTo>
                  <a:lnTo>
                    <a:pt x="1438" y="0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5"/>
                  </a:lnTo>
                  <a:lnTo>
                    <a:pt x="1454" y="21"/>
                  </a:lnTo>
                  <a:lnTo>
                    <a:pt x="1454" y="884"/>
                  </a:lnTo>
                  <a:lnTo>
                    <a:pt x="1452" y="891"/>
                  </a:lnTo>
                  <a:lnTo>
                    <a:pt x="1450" y="897"/>
                  </a:lnTo>
                  <a:lnTo>
                    <a:pt x="1444" y="901"/>
                  </a:lnTo>
                  <a:lnTo>
                    <a:pt x="1438" y="905"/>
                  </a:lnTo>
                  <a:lnTo>
                    <a:pt x="1430" y="907"/>
                  </a:lnTo>
                  <a:lnTo>
                    <a:pt x="23" y="907"/>
                  </a:lnTo>
                  <a:lnTo>
                    <a:pt x="15" y="905"/>
                  </a:lnTo>
                  <a:lnTo>
                    <a:pt x="9" y="901"/>
                  </a:lnTo>
                  <a:lnTo>
                    <a:pt x="3" y="897"/>
                  </a:lnTo>
                  <a:lnTo>
                    <a:pt x="0" y="891"/>
                  </a:lnTo>
                  <a:lnTo>
                    <a:pt x="0" y="88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xmlns="" id="{1393E0BE-64CB-4C30-9374-7431E3BD7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2533650"/>
              <a:ext cx="74613" cy="287338"/>
            </a:xfrm>
            <a:custGeom>
              <a:avLst/>
              <a:gdLst>
                <a:gd name="T0" fmla="*/ 23 w 47"/>
                <a:gd name="T1" fmla="*/ 0 h 181"/>
                <a:gd name="T2" fmla="*/ 31 w 47"/>
                <a:gd name="T3" fmla="*/ 2 h 181"/>
                <a:gd name="T4" fmla="*/ 37 w 47"/>
                <a:gd name="T5" fmla="*/ 5 h 181"/>
                <a:gd name="T6" fmla="*/ 43 w 47"/>
                <a:gd name="T7" fmla="*/ 9 h 181"/>
                <a:gd name="T8" fmla="*/ 45 w 47"/>
                <a:gd name="T9" fmla="*/ 15 h 181"/>
                <a:gd name="T10" fmla="*/ 47 w 47"/>
                <a:gd name="T11" fmla="*/ 23 h 181"/>
                <a:gd name="T12" fmla="*/ 47 w 47"/>
                <a:gd name="T13" fmla="*/ 158 h 181"/>
                <a:gd name="T14" fmla="*/ 45 w 47"/>
                <a:gd name="T15" fmla="*/ 166 h 181"/>
                <a:gd name="T16" fmla="*/ 43 w 47"/>
                <a:gd name="T17" fmla="*/ 172 h 181"/>
                <a:gd name="T18" fmla="*/ 37 w 47"/>
                <a:gd name="T19" fmla="*/ 178 h 181"/>
                <a:gd name="T20" fmla="*/ 31 w 47"/>
                <a:gd name="T21" fmla="*/ 181 h 181"/>
                <a:gd name="T22" fmla="*/ 23 w 47"/>
                <a:gd name="T23" fmla="*/ 181 h 181"/>
                <a:gd name="T24" fmla="*/ 16 w 47"/>
                <a:gd name="T25" fmla="*/ 181 h 181"/>
                <a:gd name="T26" fmla="*/ 10 w 47"/>
                <a:gd name="T27" fmla="*/ 178 h 181"/>
                <a:gd name="T28" fmla="*/ 6 w 47"/>
                <a:gd name="T29" fmla="*/ 172 h 181"/>
                <a:gd name="T30" fmla="*/ 2 w 47"/>
                <a:gd name="T31" fmla="*/ 166 h 181"/>
                <a:gd name="T32" fmla="*/ 2 w 47"/>
                <a:gd name="T33" fmla="*/ 158 h 181"/>
                <a:gd name="T34" fmla="*/ 0 w 47"/>
                <a:gd name="T35" fmla="*/ 23 h 181"/>
                <a:gd name="T36" fmla="*/ 2 w 47"/>
                <a:gd name="T37" fmla="*/ 15 h 181"/>
                <a:gd name="T38" fmla="*/ 6 w 47"/>
                <a:gd name="T39" fmla="*/ 9 h 181"/>
                <a:gd name="T40" fmla="*/ 10 w 47"/>
                <a:gd name="T41" fmla="*/ 5 h 181"/>
                <a:gd name="T42" fmla="*/ 16 w 47"/>
                <a:gd name="T43" fmla="*/ 2 h 181"/>
                <a:gd name="T44" fmla="*/ 23 w 47"/>
                <a:gd name="T4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81">
                  <a:moveTo>
                    <a:pt x="23" y="0"/>
                  </a:moveTo>
                  <a:lnTo>
                    <a:pt x="31" y="2"/>
                  </a:lnTo>
                  <a:lnTo>
                    <a:pt x="37" y="5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7" y="23"/>
                  </a:lnTo>
                  <a:lnTo>
                    <a:pt x="47" y="158"/>
                  </a:lnTo>
                  <a:lnTo>
                    <a:pt x="45" y="166"/>
                  </a:lnTo>
                  <a:lnTo>
                    <a:pt x="43" y="172"/>
                  </a:lnTo>
                  <a:lnTo>
                    <a:pt x="37" y="178"/>
                  </a:lnTo>
                  <a:lnTo>
                    <a:pt x="31" y="181"/>
                  </a:lnTo>
                  <a:lnTo>
                    <a:pt x="23" y="181"/>
                  </a:lnTo>
                  <a:lnTo>
                    <a:pt x="16" y="181"/>
                  </a:lnTo>
                  <a:lnTo>
                    <a:pt x="10" y="178"/>
                  </a:lnTo>
                  <a:lnTo>
                    <a:pt x="6" y="172"/>
                  </a:lnTo>
                  <a:lnTo>
                    <a:pt x="2" y="166"/>
                  </a:lnTo>
                  <a:lnTo>
                    <a:pt x="2" y="158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6" y="9"/>
                  </a:lnTo>
                  <a:lnTo>
                    <a:pt x="10" y="5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xmlns="" id="{6DE78643-01AE-4A70-9DE1-01A947649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1" y="4260850"/>
              <a:ext cx="74613" cy="433388"/>
            </a:xfrm>
            <a:custGeom>
              <a:avLst/>
              <a:gdLst>
                <a:gd name="T0" fmla="*/ 23 w 47"/>
                <a:gd name="T1" fmla="*/ 0 h 273"/>
                <a:gd name="T2" fmla="*/ 31 w 47"/>
                <a:gd name="T3" fmla="*/ 2 h 273"/>
                <a:gd name="T4" fmla="*/ 37 w 47"/>
                <a:gd name="T5" fmla="*/ 4 h 273"/>
                <a:gd name="T6" fmla="*/ 43 w 47"/>
                <a:gd name="T7" fmla="*/ 10 h 273"/>
                <a:gd name="T8" fmla="*/ 45 w 47"/>
                <a:gd name="T9" fmla="*/ 16 h 273"/>
                <a:gd name="T10" fmla="*/ 47 w 47"/>
                <a:gd name="T11" fmla="*/ 24 h 273"/>
                <a:gd name="T12" fmla="*/ 47 w 47"/>
                <a:gd name="T13" fmla="*/ 250 h 273"/>
                <a:gd name="T14" fmla="*/ 45 w 47"/>
                <a:gd name="T15" fmla="*/ 258 h 273"/>
                <a:gd name="T16" fmla="*/ 43 w 47"/>
                <a:gd name="T17" fmla="*/ 263 h 273"/>
                <a:gd name="T18" fmla="*/ 37 w 47"/>
                <a:gd name="T19" fmla="*/ 267 h 273"/>
                <a:gd name="T20" fmla="*/ 31 w 47"/>
                <a:gd name="T21" fmla="*/ 271 h 273"/>
                <a:gd name="T22" fmla="*/ 23 w 47"/>
                <a:gd name="T23" fmla="*/ 273 h 273"/>
                <a:gd name="T24" fmla="*/ 16 w 47"/>
                <a:gd name="T25" fmla="*/ 271 h 273"/>
                <a:gd name="T26" fmla="*/ 10 w 47"/>
                <a:gd name="T27" fmla="*/ 267 h 273"/>
                <a:gd name="T28" fmla="*/ 6 w 47"/>
                <a:gd name="T29" fmla="*/ 263 h 273"/>
                <a:gd name="T30" fmla="*/ 2 w 47"/>
                <a:gd name="T31" fmla="*/ 258 h 273"/>
                <a:gd name="T32" fmla="*/ 0 w 47"/>
                <a:gd name="T33" fmla="*/ 250 h 273"/>
                <a:gd name="T34" fmla="*/ 2 w 47"/>
                <a:gd name="T35" fmla="*/ 24 h 273"/>
                <a:gd name="T36" fmla="*/ 2 w 47"/>
                <a:gd name="T37" fmla="*/ 16 h 273"/>
                <a:gd name="T38" fmla="*/ 6 w 47"/>
                <a:gd name="T39" fmla="*/ 10 h 273"/>
                <a:gd name="T40" fmla="*/ 10 w 47"/>
                <a:gd name="T41" fmla="*/ 4 h 273"/>
                <a:gd name="T42" fmla="*/ 17 w 47"/>
                <a:gd name="T43" fmla="*/ 2 h 273"/>
                <a:gd name="T44" fmla="*/ 23 w 47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273">
                  <a:moveTo>
                    <a:pt x="23" y="0"/>
                  </a:moveTo>
                  <a:lnTo>
                    <a:pt x="31" y="2"/>
                  </a:lnTo>
                  <a:lnTo>
                    <a:pt x="37" y="4"/>
                  </a:lnTo>
                  <a:lnTo>
                    <a:pt x="43" y="10"/>
                  </a:lnTo>
                  <a:lnTo>
                    <a:pt x="45" y="16"/>
                  </a:lnTo>
                  <a:lnTo>
                    <a:pt x="47" y="24"/>
                  </a:lnTo>
                  <a:lnTo>
                    <a:pt x="47" y="250"/>
                  </a:lnTo>
                  <a:lnTo>
                    <a:pt x="45" y="258"/>
                  </a:lnTo>
                  <a:lnTo>
                    <a:pt x="43" y="263"/>
                  </a:lnTo>
                  <a:lnTo>
                    <a:pt x="37" y="267"/>
                  </a:lnTo>
                  <a:lnTo>
                    <a:pt x="31" y="271"/>
                  </a:lnTo>
                  <a:lnTo>
                    <a:pt x="23" y="273"/>
                  </a:lnTo>
                  <a:lnTo>
                    <a:pt x="16" y="271"/>
                  </a:lnTo>
                  <a:lnTo>
                    <a:pt x="10" y="267"/>
                  </a:lnTo>
                  <a:lnTo>
                    <a:pt x="6" y="263"/>
                  </a:lnTo>
                  <a:lnTo>
                    <a:pt x="2" y="258"/>
                  </a:lnTo>
                  <a:lnTo>
                    <a:pt x="0" y="250"/>
                  </a:lnTo>
                  <a:lnTo>
                    <a:pt x="2" y="24"/>
                  </a:lnTo>
                  <a:lnTo>
                    <a:pt x="2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7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="" id="{931A6097-9C80-4951-B199-AA1925262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260850"/>
              <a:ext cx="215900" cy="574675"/>
            </a:xfrm>
            <a:custGeom>
              <a:avLst/>
              <a:gdLst>
                <a:gd name="T0" fmla="*/ 112 w 136"/>
                <a:gd name="T1" fmla="*/ 0 h 362"/>
                <a:gd name="T2" fmla="*/ 118 w 136"/>
                <a:gd name="T3" fmla="*/ 0 h 362"/>
                <a:gd name="T4" fmla="*/ 126 w 136"/>
                <a:gd name="T5" fmla="*/ 4 h 362"/>
                <a:gd name="T6" fmla="*/ 130 w 136"/>
                <a:gd name="T7" fmla="*/ 8 h 362"/>
                <a:gd name="T8" fmla="*/ 134 w 136"/>
                <a:gd name="T9" fmla="*/ 16 h 362"/>
                <a:gd name="T10" fmla="*/ 136 w 136"/>
                <a:gd name="T11" fmla="*/ 22 h 362"/>
                <a:gd name="T12" fmla="*/ 134 w 136"/>
                <a:gd name="T13" fmla="*/ 29 h 362"/>
                <a:gd name="T14" fmla="*/ 44 w 136"/>
                <a:gd name="T15" fmla="*/ 347 h 362"/>
                <a:gd name="T16" fmla="*/ 41 w 136"/>
                <a:gd name="T17" fmla="*/ 352 h 362"/>
                <a:gd name="T18" fmla="*/ 35 w 136"/>
                <a:gd name="T19" fmla="*/ 358 h 362"/>
                <a:gd name="T20" fmla="*/ 29 w 136"/>
                <a:gd name="T21" fmla="*/ 362 h 362"/>
                <a:gd name="T22" fmla="*/ 23 w 136"/>
                <a:gd name="T23" fmla="*/ 362 h 362"/>
                <a:gd name="T24" fmla="*/ 15 w 136"/>
                <a:gd name="T25" fmla="*/ 362 h 362"/>
                <a:gd name="T26" fmla="*/ 10 w 136"/>
                <a:gd name="T27" fmla="*/ 358 h 362"/>
                <a:gd name="T28" fmla="*/ 4 w 136"/>
                <a:gd name="T29" fmla="*/ 354 h 362"/>
                <a:gd name="T30" fmla="*/ 0 w 136"/>
                <a:gd name="T31" fmla="*/ 348 h 362"/>
                <a:gd name="T32" fmla="*/ 0 w 136"/>
                <a:gd name="T33" fmla="*/ 341 h 362"/>
                <a:gd name="T34" fmla="*/ 0 w 136"/>
                <a:gd name="T35" fmla="*/ 335 h 362"/>
                <a:gd name="T36" fmla="*/ 91 w 136"/>
                <a:gd name="T37" fmla="*/ 16 h 362"/>
                <a:gd name="T38" fmla="*/ 93 w 136"/>
                <a:gd name="T39" fmla="*/ 10 h 362"/>
                <a:gd name="T40" fmla="*/ 99 w 136"/>
                <a:gd name="T41" fmla="*/ 4 h 362"/>
                <a:gd name="T42" fmla="*/ 105 w 136"/>
                <a:gd name="T43" fmla="*/ 2 h 362"/>
                <a:gd name="T44" fmla="*/ 112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112" y="0"/>
                  </a:moveTo>
                  <a:lnTo>
                    <a:pt x="118" y="0"/>
                  </a:lnTo>
                  <a:lnTo>
                    <a:pt x="126" y="4"/>
                  </a:lnTo>
                  <a:lnTo>
                    <a:pt x="130" y="8"/>
                  </a:lnTo>
                  <a:lnTo>
                    <a:pt x="134" y="16"/>
                  </a:lnTo>
                  <a:lnTo>
                    <a:pt x="136" y="22"/>
                  </a:lnTo>
                  <a:lnTo>
                    <a:pt x="134" y="29"/>
                  </a:lnTo>
                  <a:lnTo>
                    <a:pt x="44" y="347"/>
                  </a:lnTo>
                  <a:lnTo>
                    <a:pt x="41" y="352"/>
                  </a:lnTo>
                  <a:lnTo>
                    <a:pt x="35" y="358"/>
                  </a:lnTo>
                  <a:lnTo>
                    <a:pt x="29" y="362"/>
                  </a:lnTo>
                  <a:lnTo>
                    <a:pt x="23" y="362"/>
                  </a:lnTo>
                  <a:lnTo>
                    <a:pt x="15" y="362"/>
                  </a:lnTo>
                  <a:lnTo>
                    <a:pt x="10" y="358"/>
                  </a:lnTo>
                  <a:lnTo>
                    <a:pt x="4" y="354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335"/>
                  </a:lnTo>
                  <a:lnTo>
                    <a:pt x="91" y="16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5" y="2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xmlns="" id="{ABB4D5E2-39B2-4C9F-925D-940E49DA6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551" y="4260850"/>
              <a:ext cx="215900" cy="574675"/>
            </a:xfrm>
            <a:custGeom>
              <a:avLst/>
              <a:gdLst>
                <a:gd name="T0" fmla="*/ 23 w 136"/>
                <a:gd name="T1" fmla="*/ 0 h 362"/>
                <a:gd name="T2" fmla="*/ 29 w 136"/>
                <a:gd name="T3" fmla="*/ 2 h 362"/>
                <a:gd name="T4" fmla="*/ 35 w 136"/>
                <a:gd name="T5" fmla="*/ 4 h 362"/>
                <a:gd name="T6" fmla="*/ 41 w 136"/>
                <a:gd name="T7" fmla="*/ 10 h 362"/>
                <a:gd name="T8" fmla="*/ 43 w 136"/>
                <a:gd name="T9" fmla="*/ 16 h 362"/>
                <a:gd name="T10" fmla="*/ 134 w 136"/>
                <a:gd name="T11" fmla="*/ 335 h 362"/>
                <a:gd name="T12" fmla="*/ 136 w 136"/>
                <a:gd name="T13" fmla="*/ 341 h 362"/>
                <a:gd name="T14" fmla="*/ 134 w 136"/>
                <a:gd name="T15" fmla="*/ 348 h 362"/>
                <a:gd name="T16" fmla="*/ 130 w 136"/>
                <a:gd name="T17" fmla="*/ 354 h 362"/>
                <a:gd name="T18" fmla="*/ 126 w 136"/>
                <a:gd name="T19" fmla="*/ 358 h 362"/>
                <a:gd name="T20" fmla="*/ 118 w 136"/>
                <a:gd name="T21" fmla="*/ 362 h 362"/>
                <a:gd name="T22" fmla="*/ 112 w 136"/>
                <a:gd name="T23" fmla="*/ 362 h 362"/>
                <a:gd name="T24" fmla="*/ 105 w 136"/>
                <a:gd name="T25" fmla="*/ 362 h 362"/>
                <a:gd name="T26" fmla="*/ 99 w 136"/>
                <a:gd name="T27" fmla="*/ 358 h 362"/>
                <a:gd name="T28" fmla="*/ 93 w 136"/>
                <a:gd name="T29" fmla="*/ 352 h 362"/>
                <a:gd name="T30" fmla="*/ 91 w 136"/>
                <a:gd name="T31" fmla="*/ 347 h 362"/>
                <a:gd name="T32" fmla="*/ 0 w 136"/>
                <a:gd name="T33" fmla="*/ 29 h 362"/>
                <a:gd name="T34" fmla="*/ 0 w 136"/>
                <a:gd name="T35" fmla="*/ 22 h 362"/>
                <a:gd name="T36" fmla="*/ 0 w 136"/>
                <a:gd name="T37" fmla="*/ 16 h 362"/>
                <a:gd name="T38" fmla="*/ 4 w 136"/>
                <a:gd name="T39" fmla="*/ 8 h 362"/>
                <a:gd name="T40" fmla="*/ 10 w 136"/>
                <a:gd name="T41" fmla="*/ 4 h 362"/>
                <a:gd name="T42" fmla="*/ 15 w 136"/>
                <a:gd name="T43" fmla="*/ 0 h 362"/>
                <a:gd name="T44" fmla="*/ 23 w 136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362">
                  <a:moveTo>
                    <a:pt x="23" y="0"/>
                  </a:moveTo>
                  <a:lnTo>
                    <a:pt x="29" y="2"/>
                  </a:lnTo>
                  <a:lnTo>
                    <a:pt x="35" y="4"/>
                  </a:lnTo>
                  <a:lnTo>
                    <a:pt x="41" y="10"/>
                  </a:lnTo>
                  <a:lnTo>
                    <a:pt x="43" y="16"/>
                  </a:lnTo>
                  <a:lnTo>
                    <a:pt x="134" y="335"/>
                  </a:lnTo>
                  <a:lnTo>
                    <a:pt x="136" y="341"/>
                  </a:lnTo>
                  <a:lnTo>
                    <a:pt x="134" y="348"/>
                  </a:lnTo>
                  <a:lnTo>
                    <a:pt x="130" y="354"/>
                  </a:lnTo>
                  <a:lnTo>
                    <a:pt x="126" y="358"/>
                  </a:lnTo>
                  <a:lnTo>
                    <a:pt x="118" y="362"/>
                  </a:lnTo>
                  <a:lnTo>
                    <a:pt x="112" y="362"/>
                  </a:lnTo>
                  <a:lnTo>
                    <a:pt x="105" y="362"/>
                  </a:lnTo>
                  <a:lnTo>
                    <a:pt x="99" y="358"/>
                  </a:lnTo>
                  <a:lnTo>
                    <a:pt x="93" y="352"/>
                  </a:lnTo>
                  <a:lnTo>
                    <a:pt x="91" y="347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xmlns="" id="{959B948E-58A2-4D04-9F50-6F0063DD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051" y="4260850"/>
              <a:ext cx="2308225" cy="74613"/>
            </a:xfrm>
            <a:custGeom>
              <a:avLst/>
              <a:gdLst>
                <a:gd name="T0" fmla="*/ 23 w 1454"/>
                <a:gd name="T1" fmla="*/ 0 h 47"/>
                <a:gd name="T2" fmla="*/ 1430 w 1454"/>
                <a:gd name="T3" fmla="*/ 0 h 47"/>
                <a:gd name="T4" fmla="*/ 1438 w 1454"/>
                <a:gd name="T5" fmla="*/ 2 h 47"/>
                <a:gd name="T6" fmla="*/ 1444 w 1454"/>
                <a:gd name="T7" fmla="*/ 4 h 47"/>
                <a:gd name="T8" fmla="*/ 1450 w 1454"/>
                <a:gd name="T9" fmla="*/ 10 h 47"/>
                <a:gd name="T10" fmla="*/ 1452 w 1454"/>
                <a:gd name="T11" fmla="*/ 16 h 47"/>
                <a:gd name="T12" fmla="*/ 1454 w 1454"/>
                <a:gd name="T13" fmla="*/ 24 h 47"/>
                <a:gd name="T14" fmla="*/ 1452 w 1454"/>
                <a:gd name="T15" fmla="*/ 31 h 47"/>
                <a:gd name="T16" fmla="*/ 1450 w 1454"/>
                <a:gd name="T17" fmla="*/ 37 h 47"/>
                <a:gd name="T18" fmla="*/ 1444 w 1454"/>
                <a:gd name="T19" fmla="*/ 41 h 47"/>
                <a:gd name="T20" fmla="*/ 1438 w 1454"/>
                <a:gd name="T21" fmla="*/ 45 h 47"/>
                <a:gd name="T22" fmla="*/ 1430 w 1454"/>
                <a:gd name="T23" fmla="*/ 47 h 47"/>
                <a:gd name="T24" fmla="*/ 23 w 1454"/>
                <a:gd name="T25" fmla="*/ 47 h 47"/>
                <a:gd name="T26" fmla="*/ 15 w 1454"/>
                <a:gd name="T27" fmla="*/ 45 h 47"/>
                <a:gd name="T28" fmla="*/ 9 w 1454"/>
                <a:gd name="T29" fmla="*/ 41 h 47"/>
                <a:gd name="T30" fmla="*/ 3 w 1454"/>
                <a:gd name="T31" fmla="*/ 37 h 47"/>
                <a:gd name="T32" fmla="*/ 0 w 1454"/>
                <a:gd name="T33" fmla="*/ 31 h 47"/>
                <a:gd name="T34" fmla="*/ 0 w 1454"/>
                <a:gd name="T35" fmla="*/ 24 h 47"/>
                <a:gd name="T36" fmla="*/ 0 w 1454"/>
                <a:gd name="T37" fmla="*/ 16 h 47"/>
                <a:gd name="T38" fmla="*/ 3 w 1454"/>
                <a:gd name="T39" fmla="*/ 10 h 47"/>
                <a:gd name="T40" fmla="*/ 9 w 1454"/>
                <a:gd name="T41" fmla="*/ 4 h 47"/>
                <a:gd name="T42" fmla="*/ 15 w 1454"/>
                <a:gd name="T43" fmla="*/ 2 h 47"/>
                <a:gd name="T44" fmla="*/ 23 w 1454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54" h="47">
                  <a:moveTo>
                    <a:pt x="23" y="0"/>
                  </a:moveTo>
                  <a:lnTo>
                    <a:pt x="1430" y="0"/>
                  </a:lnTo>
                  <a:lnTo>
                    <a:pt x="1438" y="2"/>
                  </a:lnTo>
                  <a:lnTo>
                    <a:pt x="1444" y="4"/>
                  </a:lnTo>
                  <a:lnTo>
                    <a:pt x="1450" y="10"/>
                  </a:lnTo>
                  <a:lnTo>
                    <a:pt x="1452" y="16"/>
                  </a:lnTo>
                  <a:lnTo>
                    <a:pt x="1454" y="24"/>
                  </a:lnTo>
                  <a:lnTo>
                    <a:pt x="1452" y="31"/>
                  </a:lnTo>
                  <a:lnTo>
                    <a:pt x="1450" y="37"/>
                  </a:lnTo>
                  <a:lnTo>
                    <a:pt x="1444" y="41"/>
                  </a:lnTo>
                  <a:lnTo>
                    <a:pt x="1438" y="45"/>
                  </a:lnTo>
                  <a:lnTo>
                    <a:pt x="1430" y="47"/>
                  </a:lnTo>
                  <a:lnTo>
                    <a:pt x="23" y="47"/>
                  </a:lnTo>
                  <a:lnTo>
                    <a:pt x="15" y="45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1587C2D-6506-4FD2-BE9A-E9AF370841A4}"/>
              </a:ext>
            </a:extLst>
          </p:cNvPr>
          <p:cNvGrpSpPr/>
          <p:nvPr/>
        </p:nvGrpSpPr>
        <p:grpSpPr>
          <a:xfrm>
            <a:off x="1772495" y="4595791"/>
            <a:ext cx="614288" cy="468520"/>
            <a:chOff x="6007101" y="2809875"/>
            <a:chExt cx="2655888" cy="20256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xmlns="" id="{A31CB12B-A714-4A79-B498-811267292B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7101" y="2809875"/>
              <a:ext cx="2655888" cy="2025650"/>
            </a:xfrm>
            <a:custGeom>
              <a:avLst/>
              <a:gdLst>
                <a:gd name="T0" fmla="*/ 519 w 1673"/>
                <a:gd name="T1" fmla="*/ 1226 h 1276"/>
                <a:gd name="T2" fmla="*/ 1151 w 1673"/>
                <a:gd name="T3" fmla="*/ 1228 h 1276"/>
                <a:gd name="T4" fmla="*/ 1149 w 1673"/>
                <a:gd name="T5" fmla="*/ 885 h 1276"/>
                <a:gd name="T6" fmla="*/ 484 w 1673"/>
                <a:gd name="T7" fmla="*/ 721 h 1276"/>
                <a:gd name="T8" fmla="*/ 386 w 1673"/>
                <a:gd name="T9" fmla="*/ 1156 h 1276"/>
                <a:gd name="T10" fmla="*/ 442 w 1673"/>
                <a:gd name="T11" fmla="*/ 1224 h 1276"/>
                <a:gd name="T12" fmla="*/ 471 w 1673"/>
                <a:gd name="T13" fmla="*/ 887 h 1276"/>
                <a:gd name="T14" fmla="*/ 521 w 1673"/>
                <a:gd name="T15" fmla="*/ 837 h 1276"/>
                <a:gd name="T16" fmla="*/ 1196 w 1673"/>
                <a:gd name="T17" fmla="*/ 868 h 1276"/>
                <a:gd name="T18" fmla="*/ 1208 w 1673"/>
                <a:gd name="T19" fmla="*/ 1228 h 1276"/>
                <a:gd name="T20" fmla="*/ 1281 w 1673"/>
                <a:gd name="T21" fmla="*/ 1179 h 1276"/>
                <a:gd name="T22" fmla="*/ 1206 w 1673"/>
                <a:gd name="T23" fmla="*/ 742 h 1276"/>
                <a:gd name="T24" fmla="*/ 1006 w 1673"/>
                <a:gd name="T25" fmla="*/ 700 h 1276"/>
                <a:gd name="T26" fmla="*/ 880 w 1673"/>
                <a:gd name="T27" fmla="*/ 802 h 1276"/>
                <a:gd name="T28" fmla="*/ 715 w 1673"/>
                <a:gd name="T29" fmla="*/ 764 h 1276"/>
                <a:gd name="T30" fmla="*/ 729 w 1673"/>
                <a:gd name="T31" fmla="*/ 593 h 1276"/>
                <a:gd name="T32" fmla="*/ 719 w 1673"/>
                <a:gd name="T33" fmla="*/ 646 h 1276"/>
                <a:gd name="T34" fmla="*/ 713 w 1673"/>
                <a:gd name="T35" fmla="*/ 684 h 1276"/>
                <a:gd name="T36" fmla="*/ 835 w 1673"/>
                <a:gd name="T37" fmla="*/ 758 h 1276"/>
                <a:gd name="T38" fmla="*/ 958 w 1673"/>
                <a:gd name="T39" fmla="*/ 684 h 1276"/>
                <a:gd name="T40" fmla="*/ 952 w 1673"/>
                <a:gd name="T41" fmla="*/ 646 h 1276"/>
                <a:gd name="T42" fmla="*/ 942 w 1673"/>
                <a:gd name="T43" fmla="*/ 595 h 1276"/>
                <a:gd name="T44" fmla="*/ 830 w 1673"/>
                <a:gd name="T45" fmla="*/ 624 h 1276"/>
                <a:gd name="T46" fmla="*/ 705 w 1673"/>
                <a:gd name="T47" fmla="*/ 232 h 1276"/>
                <a:gd name="T48" fmla="*/ 678 w 1673"/>
                <a:gd name="T49" fmla="*/ 251 h 1276"/>
                <a:gd name="T50" fmla="*/ 698 w 1673"/>
                <a:gd name="T51" fmla="*/ 491 h 1276"/>
                <a:gd name="T52" fmla="*/ 831 w 1673"/>
                <a:gd name="T53" fmla="*/ 576 h 1276"/>
                <a:gd name="T54" fmla="*/ 946 w 1673"/>
                <a:gd name="T55" fmla="*/ 530 h 1276"/>
                <a:gd name="T56" fmla="*/ 994 w 1673"/>
                <a:gd name="T57" fmla="*/ 417 h 1276"/>
                <a:gd name="T58" fmla="*/ 983 w 1673"/>
                <a:gd name="T59" fmla="*/ 238 h 1276"/>
                <a:gd name="T60" fmla="*/ 731 w 1673"/>
                <a:gd name="T61" fmla="*/ 50 h 1276"/>
                <a:gd name="T62" fmla="*/ 705 w 1673"/>
                <a:gd name="T63" fmla="*/ 69 h 1276"/>
                <a:gd name="T64" fmla="*/ 694 w 1673"/>
                <a:gd name="T65" fmla="*/ 96 h 1276"/>
                <a:gd name="T66" fmla="*/ 641 w 1673"/>
                <a:gd name="T67" fmla="*/ 118 h 1276"/>
                <a:gd name="T68" fmla="*/ 626 w 1673"/>
                <a:gd name="T69" fmla="*/ 294 h 1276"/>
                <a:gd name="T70" fmla="*/ 643 w 1673"/>
                <a:gd name="T71" fmla="*/ 214 h 1276"/>
                <a:gd name="T72" fmla="*/ 967 w 1673"/>
                <a:gd name="T73" fmla="*/ 183 h 1276"/>
                <a:gd name="T74" fmla="*/ 1039 w 1673"/>
                <a:gd name="T75" fmla="*/ 236 h 1276"/>
                <a:gd name="T76" fmla="*/ 1047 w 1673"/>
                <a:gd name="T77" fmla="*/ 286 h 1276"/>
                <a:gd name="T78" fmla="*/ 1004 w 1673"/>
                <a:gd name="T79" fmla="*/ 69 h 1276"/>
                <a:gd name="T80" fmla="*/ 731 w 1673"/>
                <a:gd name="T81" fmla="*/ 0 h 1276"/>
                <a:gd name="T82" fmla="*/ 1051 w 1673"/>
                <a:gd name="T83" fmla="*/ 46 h 1276"/>
                <a:gd name="T84" fmla="*/ 1095 w 1673"/>
                <a:gd name="T85" fmla="*/ 286 h 1276"/>
                <a:gd name="T86" fmla="*/ 1043 w 1673"/>
                <a:gd name="T87" fmla="*/ 359 h 1276"/>
                <a:gd name="T88" fmla="*/ 1014 w 1673"/>
                <a:gd name="T89" fmla="*/ 524 h 1276"/>
                <a:gd name="T90" fmla="*/ 1000 w 1673"/>
                <a:gd name="T91" fmla="*/ 603 h 1276"/>
                <a:gd name="T92" fmla="*/ 1254 w 1673"/>
                <a:gd name="T93" fmla="*/ 727 h 1276"/>
                <a:gd name="T94" fmla="*/ 1326 w 1673"/>
                <a:gd name="T95" fmla="*/ 1197 h 1276"/>
                <a:gd name="T96" fmla="*/ 1661 w 1673"/>
                <a:gd name="T97" fmla="*/ 1233 h 1276"/>
                <a:gd name="T98" fmla="*/ 1671 w 1673"/>
                <a:gd name="T99" fmla="*/ 1261 h 1276"/>
                <a:gd name="T100" fmla="*/ 1648 w 1673"/>
                <a:gd name="T101" fmla="*/ 1276 h 1276"/>
                <a:gd name="T102" fmla="*/ 4 w 1673"/>
                <a:gd name="T103" fmla="*/ 1266 h 1276"/>
                <a:gd name="T104" fmla="*/ 4 w 1673"/>
                <a:gd name="T105" fmla="*/ 1237 h 1276"/>
                <a:gd name="T106" fmla="*/ 364 w 1673"/>
                <a:gd name="T107" fmla="*/ 1228 h 1276"/>
                <a:gd name="T108" fmla="*/ 407 w 1673"/>
                <a:gd name="T109" fmla="*/ 760 h 1276"/>
                <a:gd name="T110" fmla="*/ 494 w 1673"/>
                <a:gd name="T111" fmla="*/ 661 h 1276"/>
                <a:gd name="T112" fmla="*/ 680 w 1673"/>
                <a:gd name="T113" fmla="*/ 551 h 1276"/>
                <a:gd name="T114" fmla="*/ 628 w 1673"/>
                <a:gd name="T115" fmla="*/ 410 h 1276"/>
                <a:gd name="T116" fmla="*/ 579 w 1673"/>
                <a:gd name="T117" fmla="*/ 311 h 1276"/>
                <a:gd name="T118" fmla="*/ 591 w 1673"/>
                <a:gd name="T119" fmla="*/ 102 h 1276"/>
                <a:gd name="T120" fmla="*/ 669 w 1673"/>
                <a:gd name="T121" fmla="*/ 33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73" h="1276">
                  <a:moveTo>
                    <a:pt x="521" y="885"/>
                  </a:moveTo>
                  <a:lnTo>
                    <a:pt x="521" y="885"/>
                  </a:lnTo>
                  <a:lnTo>
                    <a:pt x="519" y="887"/>
                  </a:lnTo>
                  <a:lnTo>
                    <a:pt x="519" y="1226"/>
                  </a:lnTo>
                  <a:lnTo>
                    <a:pt x="521" y="1228"/>
                  </a:lnTo>
                  <a:lnTo>
                    <a:pt x="521" y="1228"/>
                  </a:lnTo>
                  <a:lnTo>
                    <a:pt x="1149" y="1228"/>
                  </a:lnTo>
                  <a:lnTo>
                    <a:pt x="1151" y="1228"/>
                  </a:lnTo>
                  <a:lnTo>
                    <a:pt x="1151" y="1226"/>
                  </a:lnTo>
                  <a:lnTo>
                    <a:pt x="1151" y="887"/>
                  </a:lnTo>
                  <a:lnTo>
                    <a:pt x="1151" y="885"/>
                  </a:lnTo>
                  <a:lnTo>
                    <a:pt x="1149" y="885"/>
                  </a:lnTo>
                  <a:lnTo>
                    <a:pt x="521" y="885"/>
                  </a:lnTo>
                  <a:close/>
                  <a:moveTo>
                    <a:pt x="655" y="659"/>
                  </a:moveTo>
                  <a:lnTo>
                    <a:pt x="510" y="707"/>
                  </a:lnTo>
                  <a:lnTo>
                    <a:pt x="484" y="721"/>
                  </a:lnTo>
                  <a:lnTo>
                    <a:pt x="465" y="742"/>
                  </a:lnTo>
                  <a:lnTo>
                    <a:pt x="455" y="769"/>
                  </a:lnTo>
                  <a:lnTo>
                    <a:pt x="386" y="1133"/>
                  </a:lnTo>
                  <a:lnTo>
                    <a:pt x="386" y="1156"/>
                  </a:lnTo>
                  <a:lnTo>
                    <a:pt x="391" y="1179"/>
                  </a:lnTo>
                  <a:lnTo>
                    <a:pt x="403" y="1199"/>
                  </a:lnTo>
                  <a:lnTo>
                    <a:pt x="420" y="1214"/>
                  </a:lnTo>
                  <a:lnTo>
                    <a:pt x="442" y="1224"/>
                  </a:lnTo>
                  <a:lnTo>
                    <a:pt x="465" y="1228"/>
                  </a:lnTo>
                  <a:lnTo>
                    <a:pt x="471" y="1228"/>
                  </a:lnTo>
                  <a:lnTo>
                    <a:pt x="471" y="1226"/>
                  </a:lnTo>
                  <a:lnTo>
                    <a:pt x="471" y="887"/>
                  </a:lnTo>
                  <a:lnTo>
                    <a:pt x="475" y="868"/>
                  </a:lnTo>
                  <a:lnTo>
                    <a:pt x="486" y="851"/>
                  </a:lnTo>
                  <a:lnTo>
                    <a:pt x="502" y="841"/>
                  </a:lnTo>
                  <a:lnTo>
                    <a:pt x="521" y="837"/>
                  </a:lnTo>
                  <a:lnTo>
                    <a:pt x="1149" y="837"/>
                  </a:lnTo>
                  <a:lnTo>
                    <a:pt x="1169" y="841"/>
                  </a:lnTo>
                  <a:lnTo>
                    <a:pt x="1186" y="851"/>
                  </a:lnTo>
                  <a:lnTo>
                    <a:pt x="1196" y="868"/>
                  </a:lnTo>
                  <a:lnTo>
                    <a:pt x="1200" y="887"/>
                  </a:lnTo>
                  <a:lnTo>
                    <a:pt x="1200" y="1226"/>
                  </a:lnTo>
                  <a:lnTo>
                    <a:pt x="1200" y="1228"/>
                  </a:lnTo>
                  <a:lnTo>
                    <a:pt x="1208" y="1228"/>
                  </a:lnTo>
                  <a:lnTo>
                    <a:pt x="1231" y="1224"/>
                  </a:lnTo>
                  <a:lnTo>
                    <a:pt x="1250" y="1214"/>
                  </a:lnTo>
                  <a:lnTo>
                    <a:pt x="1268" y="1199"/>
                  </a:lnTo>
                  <a:lnTo>
                    <a:pt x="1281" y="1179"/>
                  </a:lnTo>
                  <a:lnTo>
                    <a:pt x="1287" y="1156"/>
                  </a:lnTo>
                  <a:lnTo>
                    <a:pt x="1285" y="1133"/>
                  </a:lnTo>
                  <a:lnTo>
                    <a:pt x="1215" y="769"/>
                  </a:lnTo>
                  <a:lnTo>
                    <a:pt x="1206" y="742"/>
                  </a:lnTo>
                  <a:lnTo>
                    <a:pt x="1188" y="721"/>
                  </a:lnTo>
                  <a:lnTo>
                    <a:pt x="1163" y="707"/>
                  </a:lnTo>
                  <a:lnTo>
                    <a:pt x="1016" y="659"/>
                  </a:lnTo>
                  <a:lnTo>
                    <a:pt x="1006" y="700"/>
                  </a:lnTo>
                  <a:lnTo>
                    <a:pt x="985" y="735"/>
                  </a:lnTo>
                  <a:lnTo>
                    <a:pt x="958" y="764"/>
                  </a:lnTo>
                  <a:lnTo>
                    <a:pt x="921" y="787"/>
                  </a:lnTo>
                  <a:lnTo>
                    <a:pt x="880" y="802"/>
                  </a:lnTo>
                  <a:lnTo>
                    <a:pt x="835" y="806"/>
                  </a:lnTo>
                  <a:lnTo>
                    <a:pt x="791" y="802"/>
                  </a:lnTo>
                  <a:lnTo>
                    <a:pt x="750" y="787"/>
                  </a:lnTo>
                  <a:lnTo>
                    <a:pt x="715" y="764"/>
                  </a:lnTo>
                  <a:lnTo>
                    <a:pt x="686" y="735"/>
                  </a:lnTo>
                  <a:lnTo>
                    <a:pt x="667" y="700"/>
                  </a:lnTo>
                  <a:lnTo>
                    <a:pt x="655" y="659"/>
                  </a:lnTo>
                  <a:close/>
                  <a:moveTo>
                    <a:pt x="729" y="593"/>
                  </a:moveTo>
                  <a:lnTo>
                    <a:pt x="729" y="626"/>
                  </a:lnTo>
                  <a:lnTo>
                    <a:pt x="729" y="634"/>
                  </a:lnTo>
                  <a:lnTo>
                    <a:pt x="725" y="640"/>
                  </a:lnTo>
                  <a:lnTo>
                    <a:pt x="719" y="646"/>
                  </a:lnTo>
                  <a:lnTo>
                    <a:pt x="713" y="649"/>
                  </a:lnTo>
                  <a:lnTo>
                    <a:pt x="705" y="649"/>
                  </a:lnTo>
                  <a:lnTo>
                    <a:pt x="704" y="649"/>
                  </a:lnTo>
                  <a:lnTo>
                    <a:pt x="713" y="684"/>
                  </a:lnTo>
                  <a:lnTo>
                    <a:pt x="733" y="713"/>
                  </a:lnTo>
                  <a:lnTo>
                    <a:pt x="762" y="736"/>
                  </a:lnTo>
                  <a:lnTo>
                    <a:pt x="797" y="752"/>
                  </a:lnTo>
                  <a:lnTo>
                    <a:pt x="835" y="758"/>
                  </a:lnTo>
                  <a:lnTo>
                    <a:pt x="876" y="752"/>
                  </a:lnTo>
                  <a:lnTo>
                    <a:pt x="911" y="736"/>
                  </a:lnTo>
                  <a:lnTo>
                    <a:pt x="938" y="713"/>
                  </a:lnTo>
                  <a:lnTo>
                    <a:pt x="958" y="684"/>
                  </a:lnTo>
                  <a:lnTo>
                    <a:pt x="967" y="649"/>
                  </a:lnTo>
                  <a:lnTo>
                    <a:pt x="967" y="649"/>
                  </a:lnTo>
                  <a:lnTo>
                    <a:pt x="959" y="649"/>
                  </a:lnTo>
                  <a:lnTo>
                    <a:pt x="952" y="646"/>
                  </a:lnTo>
                  <a:lnTo>
                    <a:pt x="948" y="640"/>
                  </a:lnTo>
                  <a:lnTo>
                    <a:pt x="944" y="634"/>
                  </a:lnTo>
                  <a:lnTo>
                    <a:pt x="942" y="626"/>
                  </a:lnTo>
                  <a:lnTo>
                    <a:pt x="942" y="595"/>
                  </a:lnTo>
                  <a:lnTo>
                    <a:pt x="909" y="611"/>
                  </a:lnTo>
                  <a:lnTo>
                    <a:pt x="874" y="620"/>
                  </a:lnTo>
                  <a:lnTo>
                    <a:pt x="835" y="624"/>
                  </a:lnTo>
                  <a:lnTo>
                    <a:pt x="830" y="624"/>
                  </a:lnTo>
                  <a:lnTo>
                    <a:pt x="795" y="620"/>
                  </a:lnTo>
                  <a:lnTo>
                    <a:pt x="760" y="609"/>
                  </a:lnTo>
                  <a:lnTo>
                    <a:pt x="729" y="593"/>
                  </a:lnTo>
                  <a:close/>
                  <a:moveTo>
                    <a:pt x="705" y="232"/>
                  </a:moveTo>
                  <a:lnTo>
                    <a:pt x="696" y="234"/>
                  </a:lnTo>
                  <a:lnTo>
                    <a:pt x="688" y="238"/>
                  </a:lnTo>
                  <a:lnTo>
                    <a:pt x="682" y="243"/>
                  </a:lnTo>
                  <a:lnTo>
                    <a:pt x="678" y="251"/>
                  </a:lnTo>
                  <a:lnTo>
                    <a:pt x="676" y="261"/>
                  </a:lnTo>
                  <a:lnTo>
                    <a:pt x="676" y="410"/>
                  </a:lnTo>
                  <a:lnTo>
                    <a:pt x="682" y="452"/>
                  </a:lnTo>
                  <a:lnTo>
                    <a:pt x="698" y="491"/>
                  </a:lnTo>
                  <a:lnTo>
                    <a:pt x="723" y="524"/>
                  </a:lnTo>
                  <a:lnTo>
                    <a:pt x="754" y="551"/>
                  </a:lnTo>
                  <a:lnTo>
                    <a:pt x="791" y="568"/>
                  </a:lnTo>
                  <a:lnTo>
                    <a:pt x="831" y="576"/>
                  </a:lnTo>
                  <a:lnTo>
                    <a:pt x="863" y="572"/>
                  </a:lnTo>
                  <a:lnTo>
                    <a:pt x="894" y="564"/>
                  </a:lnTo>
                  <a:lnTo>
                    <a:pt x="921" y="551"/>
                  </a:lnTo>
                  <a:lnTo>
                    <a:pt x="946" y="530"/>
                  </a:lnTo>
                  <a:lnTo>
                    <a:pt x="967" y="506"/>
                  </a:lnTo>
                  <a:lnTo>
                    <a:pt x="983" y="479"/>
                  </a:lnTo>
                  <a:lnTo>
                    <a:pt x="990" y="448"/>
                  </a:lnTo>
                  <a:lnTo>
                    <a:pt x="994" y="417"/>
                  </a:lnTo>
                  <a:lnTo>
                    <a:pt x="994" y="261"/>
                  </a:lnTo>
                  <a:lnTo>
                    <a:pt x="992" y="251"/>
                  </a:lnTo>
                  <a:lnTo>
                    <a:pt x="989" y="243"/>
                  </a:lnTo>
                  <a:lnTo>
                    <a:pt x="983" y="238"/>
                  </a:lnTo>
                  <a:lnTo>
                    <a:pt x="975" y="234"/>
                  </a:lnTo>
                  <a:lnTo>
                    <a:pt x="967" y="232"/>
                  </a:lnTo>
                  <a:lnTo>
                    <a:pt x="705" y="232"/>
                  </a:lnTo>
                  <a:close/>
                  <a:moveTo>
                    <a:pt x="731" y="50"/>
                  </a:moveTo>
                  <a:lnTo>
                    <a:pt x="723" y="52"/>
                  </a:lnTo>
                  <a:lnTo>
                    <a:pt x="715" y="56"/>
                  </a:lnTo>
                  <a:lnTo>
                    <a:pt x="709" y="62"/>
                  </a:lnTo>
                  <a:lnTo>
                    <a:pt x="705" y="69"/>
                  </a:lnTo>
                  <a:lnTo>
                    <a:pt x="704" y="77"/>
                  </a:lnTo>
                  <a:lnTo>
                    <a:pt x="702" y="85"/>
                  </a:lnTo>
                  <a:lnTo>
                    <a:pt x="698" y="92"/>
                  </a:lnTo>
                  <a:lnTo>
                    <a:pt x="694" y="96"/>
                  </a:lnTo>
                  <a:lnTo>
                    <a:pt x="686" y="100"/>
                  </a:lnTo>
                  <a:lnTo>
                    <a:pt x="678" y="102"/>
                  </a:lnTo>
                  <a:lnTo>
                    <a:pt x="657" y="106"/>
                  </a:lnTo>
                  <a:lnTo>
                    <a:pt x="641" y="118"/>
                  </a:lnTo>
                  <a:lnTo>
                    <a:pt x="630" y="135"/>
                  </a:lnTo>
                  <a:lnTo>
                    <a:pt x="624" y="156"/>
                  </a:lnTo>
                  <a:lnTo>
                    <a:pt x="624" y="286"/>
                  </a:lnTo>
                  <a:lnTo>
                    <a:pt x="626" y="294"/>
                  </a:lnTo>
                  <a:lnTo>
                    <a:pt x="628" y="299"/>
                  </a:lnTo>
                  <a:lnTo>
                    <a:pt x="628" y="261"/>
                  </a:lnTo>
                  <a:lnTo>
                    <a:pt x="632" y="236"/>
                  </a:lnTo>
                  <a:lnTo>
                    <a:pt x="643" y="214"/>
                  </a:lnTo>
                  <a:lnTo>
                    <a:pt x="659" y="199"/>
                  </a:lnTo>
                  <a:lnTo>
                    <a:pt x="680" y="187"/>
                  </a:lnTo>
                  <a:lnTo>
                    <a:pt x="705" y="183"/>
                  </a:lnTo>
                  <a:lnTo>
                    <a:pt x="967" y="183"/>
                  </a:lnTo>
                  <a:lnTo>
                    <a:pt x="990" y="187"/>
                  </a:lnTo>
                  <a:lnTo>
                    <a:pt x="1012" y="199"/>
                  </a:lnTo>
                  <a:lnTo>
                    <a:pt x="1029" y="214"/>
                  </a:lnTo>
                  <a:lnTo>
                    <a:pt x="1039" y="236"/>
                  </a:lnTo>
                  <a:lnTo>
                    <a:pt x="1043" y="261"/>
                  </a:lnTo>
                  <a:lnTo>
                    <a:pt x="1043" y="299"/>
                  </a:lnTo>
                  <a:lnTo>
                    <a:pt x="1047" y="294"/>
                  </a:lnTo>
                  <a:lnTo>
                    <a:pt x="1047" y="286"/>
                  </a:lnTo>
                  <a:lnTo>
                    <a:pt x="1047" y="156"/>
                  </a:lnTo>
                  <a:lnTo>
                    <a:pt x="1041" y="121"/>
                  </a:lnTo>
                  <a:lnTo>
                    <a:pt x="1027" y="92"/>
                  </a:lnTo>
                  <a:lnTo>
                    <a:pt x="1004" y="69"/>
                  </a:lnTo>
                  <a:lnTo>
                    <a:pt x="975" y="56"/>
                  </a:lnTo>
                  <a:lnTo>
                    <a:pt x="940" y="50"/>
                  </a:lnTo>
                  <a:lnTo>
                    <a:pt x="731" y="50"/>
                  </a:lnTo>
                  <a:close/>
                  <a:moveTo>
                    <a:pt x="731" y="0"/>
                  </a:moveTo>
                  <a:lnTo>
                    <a:pt x="940" y="0"/>
                  </a:lnTo>
                  <a:lnTo>
                    <a:pt x="983" y="5"/>
                  </a:lnTo>
                  <a:lnTo>
                    <a:pt x="1020" y="21"/>
                  </a:lnTo>
                  <a:lnTo>
                    <a:pt x="1051" y="46"/>
                  </a:lnTo>
                  <a:lnTo>
                    <a:pt x="1074" y="77"/>
                  </a:lnTo>
                  <a:lnTo>
                    <a:pt x="1091" y="114"/>
                  </a:lnTo>
                  <a:lnTo>
                    <a:pt x="1095" y="156"/>
                  </a:lnTo>
                  <a:lnTo>
                    <a:pt x="1095" y="286"/>
                  </a:lnTo>
                  <a:lnTo>
                    <a:pt x="1091" y="311"/>
                  </a:lnTo>
                  <a:lnTo>
                    <a:pt x="1082" y="332"/>
                  </a:lnTo>
                  <a:lnTo>
                    <a:pt x="1064" y="348"/>
                  </a:lnTo>
                  <a:lnTo>
                    <a:pt x="1043" y="359"/>
                  </a:lnTo>
                  <a:lnTo>
                    <a:pt x="1043" y="417"/>
                  </a:lnTo>
                  <a:lnTo>
                    <a:pt x="1041" y="454"/>
                  </a:lnTo>
                  <a:lnTo>
                    <a:pt x="1029" y="491"/>
                  </a:lnTo>
                  <a:lnTo>
                    <a:pt x="1014" y="524"/>
                  </a:lnTo>
                  <a:lnTo>
                    <a:pt x="990" y="555"/>
                  </a:lnTo>
                  <a:lnTo>
                    <a:pt x="990" y="601"/>
                  </a:lnTo>
                  <a:lnTo>
                    <a:pt x="996" y="601"/>
                  </a:lnTo>
                  <a:lnTo>
                    <a:pt x="1000" y="603"/>
                  </a:lnTo>
                  <a:lnTo>
                    <a:pt x="1179" y="661"/>
                  </a:lnTo>
                  <a:lnTo>
                    <a:pt x="1210" y="677"/>
                  </a:lnTo>
                  <a:lnTo>
                    <a:pt x="1235" y="700"/>
                  </a:lnTo>
                  <a:lnTo>
                    <a:pt x="1254" y="727"/>
                  </a:lnTo>
                  <a:lnTo>
                    <a:pt x="1264" y="760"/>
                  </a:lnTo>
                  <a:lnTo>
                    <a:pt x="1334" y="1123"/>
                  </a:lnTo>
                  <a:lnTo>
                    <a:pt x="1336" y="1160"/>
                  </a:lnTo>
                  <a:lnTo>
                    <a:pt x="1326" y="1197"/>
                  </a:lnTo>
                  <a:lnTo>
                    <a:pt x="1308" y="1228"/>
                  </a:lnTo>
                  <a:lnTo>
                    <a:pt x="1648" y="1228"/>
                  </a:lnTo>
                  <a:lnTo>
                    <a:pt x="1655" y="1230"/>
                  </a:lnTo>
                  <a:lnTo>
                    <a:pt x="1661" y="1233"/>
                  </a:lnTo>
                  <a:lnTo>
                    <a:pt x="1667" y="1237"/>
                  </a:lnTo>
                  <a:lnTo>
                    <a:pt x="1671" y="1245"/>
                  </a:lnTo>
                  <a:lnTo>
                    <a:pt x="1673" y="1253"/>
                  </a:lnTo>
                  <a:lnTo>
                    <a:pt x="1671" y="1261"/>
                  </a:lnTo>
                  <a:lnTo>
                    <a:pt x="1667" y="1266"/>
                  </a:lnTo>
                  <a:lnTo>
                    <a:pt x="1661" y="1272"/>
                  </a:lnTo>
                  <a:lnTo>
                    <a:pt x="1655" y="1276"/>
                  </a:lnTo>
                  <a:lnTo>
                    <a:pt x="1648" y="1276"/>
                  </a:lnTo>
                  <a:lnTo>
                    <a:pt x="25" y="1276"/>
                  </a:lnTo>
                  <a:lnTo>
                    <a:pt x="17" y="1276"/>
                  </a:lnTo>
                  <a:lnTo>
                    <a:pt x="9" y="1272"/>
                  </a:lnTo>
                  <a:lnTo>
                    <a:pt x="4" y="1266"/>
                  </a:lnTo>
                  <a:lnTo>
                    <a:pt x="2" y="1261"/>
                  </a:lnTo>
                  <a:lnTo>
                    <a:pt x="0" y="1253"/>
                  </a:lnTo>
                  <a:lnTo>
                    <a:pt x="2" y="1245"/>
                  </a:lnTo>
                  <a:lnTo>
                    <a:pt x="4" y="1237"/>
                  </a:lnTo>
                  <a:lnTo>
                    <a:pt x="9" y="1233"/>
                  </a:lnTo>
                  <a:lnTo>
                    <a:pt x="17" y="1230"/>
                  </a:lnTo>
                  <a:lnTo>
                    <a:pt x="25" y="1228"/>
                  </a:lnTo>
                  <a:lnTo>
                    <a:pt x="364" y="1228"/>
                  </a:lnTo>
                  <a:lnTo>
                    <a:pt x="345" y="1197"/>
                  </a:lnTo>
                  <a:lnTo>
                    <a:pt x="337" y="1160"/>
                  </a:lnTo>
                  <a:lnTo>
                    <a:pt x="337" y="1123"/>
                  </a:lnTo>
                  <a:lnTo>
                    <a:pt x="407" y="760"/>
                  </a:lnTo>
                  <a:lnTo>
                    <a:pt x="419" y="727"/>
                  </a:lnTo>
                  <a:lnTo>
                    <a:pt x="438" y="700"/>
                  </a:lnTo>
                  <a:lnTo>
                    <a:pt x="463" y="677"/>
                  </a:lnTo>
                  <a:lnTo>
                    <a:pt x="494" y="661"/>
                  </a:lnTo>
                  <a:lnTo>
                    <a:pt x="671" y="603"/>
                  </a:lnTo>
                  <a:lnTo>
                    <a:pt x="676" y="601"/>
                  </a:lnTo>
                  <a:lnTo>
                    <a:pt x="680" y="601"/>
                  </a:lnTo>
                  <a:lnTo>
                    <a:pt x="680" y="551"/>
                  </a:lnTo>
                  <a:lnTo>
                    <a:pt x="659" y="520"/>
                  </a:lnTo>
                  <a:lnTo>
                    <a:pt x="641" y="487"/>
                  </a:lnTo>
                  <a:lnTo>
                    <a:pt x="632" y="448"/>
                  </a:lnTo>
                  <a:lnTo>
                    <a:pt x="628" y="410"/>
                  </a:lnTo>
                  <a:lnTo>
                    <a:pt x="628" y="359"/>
                  </a:lnTo>
                  <a:lnTo>
                    <a:pt x="607" y="348"/>
                  </a:lnTo>
                  <a:lnTo>
                    <a:pt x="591" y="332"/>
                  </a:lnTo>
                  <a:lnTo>
                    <a:pt x="579" y="311"/>
                  </a:lnTo>
                  <a:lnTo>
                    <a:pt x="576" y="286"/>
                  </a:lnTo>
                  <a:lnTo>
                    <a:pt x="576" y="156"/>
                  </a:lnTo>
                  <a:lnTo>
                    <a:pt x="579" y="127"/>
                  </a:lnTo>
                  <a:lnTo>
                    <a:pt x="591" y="102"/>
                  </a:lnTo>
                  <a:lnTo>
                    <a:pt x="609" y="81"/>
                  </a:lnTo>
                  <a:lnTo>
                    <a:pt x="632" y="65"/>
                  </a:lnTo>
                  <a:lnTo>
                    <a:pt x="657" y="56"/>
                  </a:lnTo>
                  <a:lnTo>
                    <a:pt x="669" y="33"/>
                  </a:lnTo>
                  <a:lnTo>
                    <a:pt x="684" y="15"/>
                  </a:lnTo>
                  <a:lnTo>
                    <a:pt x="705" y="5"/>
                  </a:lnTo>
                  <a:lnTo>
                    <a:pt x="7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xmlns="" id="{C644A547-D3ED-4D7E-BBD5-DF2E77504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3601" y="4387850"/>
              <a:ext cx="242888" cy="241300"/>
            </a:xfrm>
            <a:custGeom>
              <a:avLst/>
              <a:gdLst>
                <a:gd name="T0" fmla="*/ 75 w 153"/>
                <a:gd name="T1" fmla="*/ 48 h 152"/>
                <a:gd name="T2" fmla="*/ 68 w 153"/>
                <a:gd name="T3" fmla="*/ 50 h 152"/>
                <a:gd name="T4" fmla="*/ 60 w 153"/>
                <a:gd name="T5" fmla="*/ 54 h 152"/>
                <a:gd name="T6" fmla="*/ 54 w 153"/>
                <a:gd name="T7" fmla="*/ 60 h 152"/>
                <a:gd name="T8" fmla="*/ 50 w 153"/>
                <a:gd name="T9" fmla="*/ 67 h 152"/>
                <a:gd name="T10" fmla="*/ 48 w 153"/>
                <a:gd name="T11" fmla="*/ 75 h 152"/>
                <a:gd name="T12" fmla="*/ 50 w 153"/>
                <a:gd name="T13" fmla="*/ 85 h 152"/>
                <a:gd name="T14" fmla="*/ 54 w 153"/>
                <a:gd name="T15" fmla="*/ 92 h 152"/>
                <a:gd name="T16" fmla="*/ 60 w 153"/>
                <a:gd name="T17" fmla="*/ 98 h 152"/>
                <a:gd name="T18" fmla="*/ 68 w 153"/>
                <a:gd name="T19" fmla="*/ 102 h 152"/>
                <a:gd name="T20" fmla="*/ 75 w 153"/>
                <a:gd name="T21" fmla="*/ 104 h 152"/>
                <a:gd name="T22" fmla="*/ 85 w 153"/>
                <a:gd name="T23" fmla="*/ 102 h 152"/>
                <a:gd name="T24" fmla="*/ 93 w 153"/>
                <a:gd name="T25" fmla="*/ 98 h 152"/>
                <a:gd name="T26" fmla="*/ 99 w 153"/>
                <a:gd name="T27" fmla="*/ 92 h 152"/>
                <a:gd name="T28" fmla="*/ 103 w 153"/>
                <a:gd name="T29" fmla="*/ 85 h 152"/>
                <a:gd name="T30" fmla="*/ 104 w 153"/>
                <a:gd name="T31" fmla="*/ 75 h 152"/>
                <a:gd name="T32" fmla="*/ 103 w 153"/>
                <a:gd name="T33" fmla="*/ 67 h 152"/>
                <a:gd name="T34" fmla="*/ 99 w 153"/>
                <a:gd name="T35" fmla="*/ 60 h 152"/>
                <a:gd name="T36" fmla="*/ 93 w 153"/>
                <a:gd name="T37" fmla="*/ 54 h 152"/>
                <a:gd name="T38" fmla="*/ 85 w 153"/>
                <a:gd name="T39" fmla="*/ 50 h 152"/>
                <a:gd name="T40" fmla="*/ 75 w 153"/>
                <a:gd name="T41" fmla="*/ 48 h 152"/>
                <a:gd name="T42" fmla="*/ 75 w 153"/>
                <a:gd name="T43" fmla="*/ 0 h 152"/>
                <a:gd name="T44" fmla="*/ 101 w 153"/>
                <a:gd name="T45" fmla="*/ 4 h 152"/>
                <a:gd name="T46" fmla="*/ 122 w 153"/>
                <a:gd name="T47" fmla="*/ 13 h 152"/>
                <a:gd name="T48" fmla="*/ 137 w 153"/>
                <a:gd name="T49" fmla="*/ 31 h 152"/>
                <a:gd name="T50" fmla="*/ 149 w 153"/>
                <a:gd name="T51" fmla="*/ 52 h 152"/>
                <a:gd name="T52" fmla="*/ 153 w 153"/>
                <a:gd name="T53" fmla="*/ 75 h 152"/>
                <a:gd name="T54" fmla="*/ 149 w 153"/>
                <a:gd name="T55" fmla="*/ 100 h 152"/>
                <a:gd name="T56" fmla="*/ 137 w 153"/>
                <a:gd name="T57" fmla="*/ 121 h 152"/>
                <a:gd name="T58" fmla="*/ 122 w 153"/>
                <a:gd name="T59" fmla="*/ 137 h 152"/>
                <a:gd name="T60" fmla="*/ 101 w 153"/>
                <a:gd name="T61" fmla="*/ 149 h 152"/>
                <a:gd name="T62" fmla="*/ 75 w 153"/>
                <a:gd name="T63" fmla="*/ 152 h 152"/>
                <a:gd name="T64" fmla="*/ 52 w 153"/>
                <a:gd name="T65" fmla="*/ 149 h 152"/>
                <a:gd name="T66" fmla="*/ 31 w 153"/>
                <a:gd name="T67" fmla="*/ 137 h 152"/>
                <a:gd name="T68" fmla="*/ 13 w 153"/>
                <a:gd name="T69" fmla="*/ 121 h 152"/>
                <a:gd name="T70" fmla="*/ 4 w 153"/>
                <a:gd name="T71" fmla="*/ 100 h 152"/>
                <a:gd name="T72" fmla="*/ 0 w 153"/>
                <a:gd name="T73" fmla="*/ 75 h 152"/>
                <a:gd name="T74" fmla="*/ 4 w 153"/>
                <a:gd name="T75" fmla="*/ 52 h 152"/>
                <a:gd name="T76" fmla="*/ 13 w 153"/>
                <a:gd name="T77" fmla="*/ 31 h 152"/>
                <a:gd name="T78" fmla="*/ 31 w 153"/>
                <a:gd name="T79" fmla="*/ 13 h 152"/>
                <a:gd name="T80" fmla="*/ 52 w 153"/>
                <a:gd name="T81" fmla="*/ 4 h 152"/>
                <a:gd name="T82" fmla="*/ 75 w 153"/>
                <a:gd name="T8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52">
                  <a:moveTo>
                    <a:pt x="75" y="48"/>
                  </a:moveTo>
                  <a:lnTo>
                    <a:pt x="68" y="50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0" y="67"/>
                  </a:lnTo>
                  <a:lnTo>
                    <a:pt x="48" y="75"/>
                  </a:lnTo>
                  <a:lnTo>
                    <a:pt x="50" y="85"/>
                  </a:lnTo>
                  <a:lnTo>
                    <a:pt x="54" y="92"/>
                  </a:lnTo>
                  <a:lnTo>
                    <a:pt x="60" y="98"/>
                  </a:lnTo>
                  <a:lnTo>
                    <a:pt x="68" y="102"/>
                  </a:lnTo>
                  <a:lnTo>
                    <a:pt x="75" y="104"/>
                  </a:lnTo>
                  <a:lnTo>
                    <a:pt x="85" y="102"/>
                  </a:lnTo>
                  <a:lnTo>
                    <a:pt x="93" y="98"/>
                  </a:lnTo>
                  <a:lnTo>
                    <a:pt x="99" y="92"/>
                  </a:lnTo>
                  <a:lnTo>
                    <a:pt x="103" y="85"/>
                  </a:lnTo>
                  <a:lnTo>
                    <a:pt x="104" y="75"/>
                  </a:lnTo>
                  <a:lnTo>
                    <a:pt x="103" y="67"/>
                  </a:lnTo>
                  <a:lnTo>
                    <a:pt x="99" y="60"/>
                  </a:lnTo>
                  <a:lnTo>
                    <a:pt x="93" y="54"/>
                  </a:lnTo>
                  <a:lnTo>
                    <a:pt x="85" y="50"/>
                  </a:lnTo>
                  <a:lnTo>
                    <a:pt x="75" y="48"/>
                  </a:lnTo>
                  <a:close/>
                  <a:moveTo>
                    <a:pt x="75" y="0"/>
                  </a:moveTo>
                  <a:lnTo>
                    <a:pt x="101" y="4"/>
                  </a:lnTo>
                  <a:lnTo>
                    <a:pt x="122" y="13"/>
                  </a:lnTo>
                  <a:lnTo>
                    <a:pt x="137" y="31"/>
                  </a:lnTo>
                  <a:lnTo>
                    <a:pt x="149" y="52"/>
                  </a:lnTo>
                  <a:lnTo>
                    <a:pt x="153" y="75"/>
                  </a:lnTo>
                  <a:lnTo>
                    <a:pt x="149" y="100"/>
                  </a:lnTo>
                  <a:lnTo>
                    <a:pt x="137" y="121"/>
                  </a:lnTo>
                  <a:lnTo>
                    <a:pt x="122" y="137"/>
                  </a:lnTo>
                  <a:lnTo>
                    <a:pt x="101" y="149"/>
                  </a:lnTo>
                  <a:lnTo>
                    <a:pt x="75" y="152"/>
                  </a:lnTo>
                  <a:lnTo>
                    <a:pt x="52" y="149"/>
                  </a:lnTo>
                  <a:lnTo>
                    <a:pt x="31" y="137"/>
                  </a:lnTo>
                  <a:lnTo>
                    <a:pt x="13" y="121"/>
                  </a:lnTo>
                  <a:lnTo>
                    <a:pt x="4" y="100"/>
                  </a:lnTo>
                  <a:lnTo>
                    <a:pt x="0" y="75"/>
                  </a:lnTo>
                  <a:lnTo>
                    <a:pt x="4" y="52"/>
                  </a:lnTo>
                  <a:lnTo>
                    <a:pt x="13" y="31"/>
                  </a:lnTo>
                  <a:lnTo>
                    <a:pt x="31" y="13"/>
                  </a:lnTo>
                  <a:lnTo>
                    <a:pt x="52" y="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sp>
        <p:nvSpPr>
          <p:cNvPr id="30" name="!!Text1">
            <a:extLst>
              <a:ext uri="{FF2B5EF4-FFF2-40B4-BE49-F238E27FC236}">
                <a16:creationId xmlns:a16="http://schemas.microsoft.com/office/drawing/2014/main" xmlns="" id="{892A1B57-467A-4331-9AF8-10A8ABB518A4}"/>
              </a:ext>
            </a:extLst>
          </p:cNvPr>
          <p:cNvSpPr txBox="1"/>
          <p:nvPr/>
        </p:nvSpPr>
        <p:spPr>
          <a:xfrm>
            <a:off x="1136213" y="2292263"/>
            <a:ext cx="1354679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Territorial Analysis</a:t>
            </a:r>
          </a:p>
        </p:txBody>
      </p:sp>
      <p:sp>
        <p:nvSpPr>
          <p:cNvPr id="31" name="!!Text3">
            <a:extLst>
              <a:ext uri="{FF2B5EF4-FFF2-40B4-BE49-F238E27FC236}">
                <a16:creationId xmlns:a16="http://schemas.microsoft.com/office/drawing/2014/main" xmlns="" id="{93FCA2C5-71F9-438B-8167-DB96DCC07EF1}"/>
              </a:ext>
            </a:extLst>
          </p:cNvPr>
          <p:cNvSpPr txBox="1"/>
          <p:nvPr/>
        </p:nvSpPr>
        <p:spPr>
          <a:xfrm>
            <a:off x="1414508" y="3952098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Policy analysis.</a:t>
            </a:r>
          </a:p>
        </p:txBody>
      </p:sp>
      <p:sp>
        <p:nvSpPr>
          <p:cNvPr id="32" name="!!Text2">
            <a:extLst>
              <a:ext uri="{FF2B5EF4-FFF2-40B4-BE49-F238E27FC236}">
                <a16:creationId xmlns:a16="http://schemas.microsoft.com/office/drawing/2014/main" xmlns="" id="{2C625099-09A0-4F34-BB7C-CC62696B1CA7}"/>
              </a:ext>
            </a:extLst>
          </p:cNvPr>
          <p:cNvSpPr txBox="1"/>
          <p:nvPr/>
        </p:nvSpPr>
        <p:spPr>
          <a:xfrm>
            <a:off x="3064403" y="2878671"/>
            <a:ext cx="1354679" cy="28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solidFill>
                  <a:sysClr val="windowText" lastClr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Workshops</a:t>
            </a:r>
          </a:p>
        </p:txBody>
      </p:sp>
      <p:sp>
        <p:nvSpPr>
          <p:cNvPr id="33" name="!!Text4">
            <a:extLst>
              <a:ext uri="{FF2B5EF4-FFF2-40B4-BE49-F238E27FC236}">
                <a16:creationId xmlns:a16="http://schemas.microsoft.com/office/drawing/2014/main" xmlns="" id="{73111453-9825-41C2-9E1F-DBCC337903D0}"/>
              </a:ext>
            </a:extLst>
          </p:cNvPr>
          <p:cNvSpPr txBox="1"/>
          <p:nvPr/>
        </p:nvSpPr>
        <p:spPr>
          <a:xfrm>
            <a:off x="3342699" y="4637897"/>
            <a:ext cx="1354679" cy="486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kern="0" dirty="0">
                <a:latin typeface="Segoe UI" panose="020B0502040204020203" pitchFamily="34" charset="0"/>
                <a:cs typeface="Segoe UI" panose="020B0502040204020203" pitchFamily="34" charset="0"/>
              </a:rPr>
              <a:t>Policy prototyping.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9A1A6436-1DB0-4771-801D-B4A289CB1523}"/>
              </a:ext>
            </a:extLst>
          </p:cNvPr>
          <p:cNvGrpSpPr/>
          <p:nvPr/>
        </p:nvGrpSpPr>
        <p:grpSpPr>
          <a:xfrm>
            <a:off x="3769101" y="5246072"/>
            <a:ext cx="536078" cy="533876"/>
            <a:chOff x="1217613" y="2527300"/>
            <a:chExt cx="2317750" cy="2308225"/>
          </a:xfrm>
          <a:solidFill>
            <a:schemeClr val="bg1"/>
          </a:solidFill>
        </p:grpSpPr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xmlns="" id="{E52ECA03-62FD-4751-B0DA-FAAAE5904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14563" y="3517900"/>
              <a:ext cx="323850" cy="325438"/>
            </a:xfrm>
            <a:custGeom>
              <a:avLst/>
              <a:gdLst>
                <a:gd name="T0" fmla="*/ 103 w 204"/>
                <a:gd name="T1" fmla="*/ 49 h 205"/>
                <a:gd name="T2" fmla="*/ 82 w 204"/>
                <a:gd name="T3" fmla="*/ 55 h 205"/>
                <a:gd name="T4" fmla="*/ 64 w 204"/>
                <a:gd name="T5" fmla="*/ 66 h 205"/>
                <a:gd name="T6" fmla="*/ 53 w 204"/>
                <a:gd name="T7" fmla="*/ 82 h 205"/>
                <a:gd name="T8" fmla="*/ 49 w 204"/>
                <a:gd name="T9" fmla="*/ 103 h 205"/>
                <a:gd name="T10" fmla="*/ 53 w 204"/>
                <a:gd name="T11" fmla="*/ 124 h 205"/>
                <a:gd name="T12" fmla="*/ 64 w 204"/>
                <a:gd name="T13" fmla="*/ 142 h 205"/>
                <a:gd name="T14" fmla="*/ 82 w 204"/>
                <a:gd name="T15" fmla="*/ 153 h 205"/>
                <a:gd name="T16" fmla="*/ 103 w 204"/>
                <a:gd name="T17" fmla="*/ 157 h 205"/>
                <a:gd name="T18" fmla="*/ 122 w 204"/>
                <a:gd name="T19" fmla="*/ 153 h 205"/>
                <a:gd name="T20" fmla="*/ 140 w 204"/>
                <a:gd name="T21" fmla="*/ 142 h 205"/>
                <a:gd name="T22" fmla="*/ 151 w 204"/>
                <a:gd name="T23" fmla="*/ 124 h 205"/>
                <a:gd name="T24" fmla="*/ 155 w 204"/>
                <a:gd name="T25" fmla="*/ 103 h 205"/>
                <a:gd name="T26" fmla="*/ 151 w 204"/>
                <a:gd name="T27" fmla="*/ 82 h 205"/>
                <a:gd name="T28" fmla="*/ 140 w 204"/>
                <a:gd name="T29" fmla="*/ 66 h 205"/>
                <a:gd name="T30" fmla="*/ 122 w 204"/>
                <a:gd name="T31" fmla="*/ 55 h 205"/>
                <a:gd name="T32" fmla="*/ 103 w 204"/>
                <a:gd name="T33" fmla="*/ 49 h 205"/>
                <a:gd name="T34" fmla="*/ 103 w 204"/>
                <a:gd name="T35" fmla="*/ 0 h 205"/>
                <a:gd name="T36" fmla="*/ 134 w 204"/>
                <a:gd name="T37" fmla="*/ 6 h 205"/>
                <a:gd name="T38" fmla="*/ 163 w 204"/>
                <a:gd name="T39" fmla="*/ 20 h 205"/>
                <a:gd name="T40" fmla="*/ 184 w 204"/>
                <a:gd name="T41" fmla="*/ 43 h 205"/>
                <a:gd name="T42" fmla="*/ 200 w 204"/>
                <a:gd name="T43" fmla="*/ 70 h 205"/>
                <a:gd name="T44" fmla="*/ 204 w 204"/>
                <a:gd name="T45" fmla="*/ 103 h 205"/>
                <a:gd name="T46" fmla="*/ 200 w 204"/>
                <a:gd name="T47" fmla="*/ 136 h 205"/>
                <a:gd name="T48" fmla="*/ 184 w 204"/>
                <a:gd name="T49" fmla="*/ 163 h 205"/>
                <a:gd name="T50" fmla="*/ 163 w 204"/>
                <a:gd name="T51" fmla="*/ 186 h 205"/>
                <a:gd name="T52" fmla="*/ 134 w 204"/>
                <a:gd name="T53" fmla="*/ 200 h 205"/>
                <a:gd name="T54" fmla="*/ 103 w 204"/>
                <a:gd name="T55" fmla="*/ 205 h 205"/>
                <a:gd name="T56" fmla="*/ 70 w 204"/>
                <a:gd name="T57" fmla="*/ 200 h 205"/>
                <a:gd name="T58" fmla="*/ 41 w 204"/>
                <a:gd name="T59" fmla="*/ 186 h 205"/>
                <a:gd name="T60" fmla="*/ 20 w 204"/>
                <a:gd name="T61" fmla="*/ 163 h 205"/>
                <a:gd name="T62" fmla="*/ 4 w 204"/>
                <a:gd name="T63" fmla="*/ 136 h 205"/>
                <a:gd name="T64" fmla="*/ 0 w 204"/>
                <a:gd name="T65" fmla="*/ 103 h 205"/>
                <a:gd name="T66" fmla="*/ 4 w 204"/>
                <a:gd name="T67" fmla="*/ 70 h 205"/>
                <a:gd name="T68" fmla="*/ 20 w 204"/>
                <a:gd name="T69" fmla="*/ 43 h 205"/>
                <a:gd name="T70" fmla="*/ 41 w 204"/>
                <a:gd name="T71" fmla="*/ 20 h 205"/>
                <a:gd name="T72" fmla="*/ 70 w 204"/>
                <a:gd name="T73" fmla="*/ 6 h 205"/>
                <a:gd name="T74" fmla="*/ 103 w 204"/>
                <a:gd name="T7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05">
                  <a:moveTo>
                    <a:pt x="103" y="49"/>
                  </a:moveTo>
                  <a:lnTo>
                    <a:pt x="82" y="55"/>
                  </a:lnTo>
                  <a:lnTo>
                    <a:pt x="64" y="66"/>
                  </a:lnTo>
                  <a:lnTo>
                    <a:pt x="53" y="82"/>
                  </a:lnTo>
                  <a:lnTo>
                    <a:pt x="49" y="103"/>
                  </a:lnTo>
                  <a:lnTo>
                    <a:pt x="53" y="124"/>
                  </a:lnTo>
                  <a:lnTo>
                    <a:pt x="64" y="142"/>
                  </a:lnTo>
                  <a:lnTo>
                    <a:pt x="82" y="153"/>
                  </a:lnTo>
                  <a:lnTo>
                    <a:pt x="103" y="157"/>
                  </a:lnTo>
                  <a:lnTo>
                    <a:pt x="122" y="153"/>
                  </a:lnTo>
                  <a:lnTo>
                    <a:pt x="140" y="142"/>
                  </a:lnTo>
                  <a:lnTo>
                    <a:pt x="151" y="124"/>
                  </a:lnTo>
                  <a:lnTo>
                    <a:pt x="155" y="103"/>
                  </a:lnTo>
                  <a:lnTo>
                    <a:pt x="151" y="82"/>
                  </a:lnTo>
                  <a:lnTo>
                    <a:pt x="140" y="66"/>
                  </a:lnTo>
                  <a:lnTo>
                    <a:pt x="122" y="55"/>
                  </a:lnTo>
                  <a:lnTo>
                    <a:pt x="103" y="49"/>
                  </a:lnTo>
                  <a:close/>
                  <a:moveTo>
                    <a:pt x="103" y="0"/>
                  </a:moveTo>
                  <a:lnTo>
                    <a:pt x="134" y="6"/>
                  </a:lnTo>
                  <a:lnTo>
                    <a:pt x="163" y="20"/>
                  </a:lnTo>
                  <a:lnTo>
                    <a:pt x="184" y="43"/>
                  </a:lnTo>
                  <a:lnTo>
                    <a:pt x="200" y="70"/>
                  </a:lnTo>
                  <a:lnTo>
                    <a:pt x="204" y="103"/>
                  </a:lnTo>
                  <a:lnTo>
                    <a:pt x="200" y="136"/>
                  </a:lnTo>
                  <a:lnTo>
                    <a:pt x="184" y="163"/>
                  </a:lnTo>
                  <a:lnTo>
                    <a:pt x="163" y="186"/>
                  </a:lnTo>
                  <a:lnTo>
                    <a:pt x="134" y="200"/>
                  </a:lnTo>
                  <a:lnTo>
                    <a:pt x="103" y="205"/>
                  </a:lnTo>
                  <a:lnTo>
                    <a:pt x="70" y="200"/>
                  </a:lnTo>
                  <a:lnTo>
                    <a:pt x="41" y="186"/>
                  </a:lnTo>
                  <a:lnTo>
                    <a:pt x="20" y="163"/>
                  </a:lnTo>
                  <a:lnTo>
                    <a:pt x="4" y="136"/>
                  </a:lnTo>
                  <a:lnTo>
                    <a:pt x="0" y="103"/>
                  </a:lnTo>
                  <a:lnTo>
                    <a:pt x="4" y="70"/>
                  </a:lnTo>
                  <a:lnTo>
                    <a:pt x="20" y="43"/>
                  </a:lnTo>
                  <a:lnTo>
                    <a:pt x="41" y="20"/>
                  </a:lnTo>
                  <a:lnTo>
                    <a:pt x="70" y="6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xmlns="" id="{8F47AFC0-49A0-42C5-A365-709409A5E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2527300"/>
              <a:ext cx="2317750" cy="2308225"/>
            </a:xfrm>
            <a:custGeom>
              <a:avLst/>
              <a:gdLst>
                <a:gd name="T0" fmla="*/ 1086 w 1460"/>
                <a:gd name="T1" fmla="*/ 943 h 1454"/>
                <a:gd name="T2" fmla="*/ 886 w 1460"/>
                <a:gd name="T3" fmla="*/ 1112 h 1454"/>
                <a:gd name="T4" fmla="*/ 834 w 1460"/>
                <a:gd name="T5" fmla="*/ 1239 h 1454"/>
                <a:gd name="T6" fmla="*/ 1099 w 1460"/>
                <a:gd name="T7" fmla="*/ 1096 h 1454"/>
                <a:gd name="T8" fmla="*/ 1243 w 1460"/>
                <a:gd name="T9" fmla="*/ 831 h 1454"/>
                <a:gd name="T10" fmla="*/ 217 w 1460"/>
                <a:gd name="T11" fmla="*/ 831 h 1454"/>
                <a:gd name="T12" fmla="*/ 361 w 1460"/>
                <a:gd name="T13" fmla="*/ 1096 h 1454"/>
                <a:gd name="T14" fmla="*/ 626 w 1460"/>
                <a:gd name="T15" fmla="*/ 1239 h 1454"/>
                <a:gd name="T16" fmla="*/ 587 w 1460"/>
                <a:gd name="T17" fmla="*/ 1118 h 1454"/>
                <a:gd name="T18" fmla="*/ 396 w 1460"/>
                <a:gd name="T19" fmla="*/ 974 h 1454"/>
                <a:gd name="T20" fmla="*/ 314 w 1460"/>
                <a:gd name="T21" fmla="*/ 752 h 1454"/>
                <a:gd name="T22" fmla="*/ 589 w 1460"/>
                <a:gd name="T23" fmla="*/ 388 h 1454"/>
                <a:gd name="T24" fmla="*/ 417 w 1460"/>
                <a:gd name="T25" fmla="*/ 535 h 1454"/>
                <a:gd name="T26" fmla="*/ 469 w 1460"/>
                <a:gd name="T27" fmla="*/ 704 h 1454"/>
                <a:gd name="T28" fmla="*/ 392 w 1460"/>
                <a:gd name="T29" fmla="*/ 866 h 1454"/>
                <a:gd name="T30" fmla="*/ 539 w 1460"/>
                <a:gd name="T31" fmla="*/ 1040 h 1454"/>
                <a:gd name="T32" fmla="*/ 706 w 1460"/>
                <a:gd name="T33" fmla="*/ 986 h 1454"/>
                <a:gd name="T34" fmla="*/ 871 w 1460"/>
                <a:gd name="T35" fmla="*/ 1065 h 1454"/>
                <a:gd name="T36" fmla="*/ 1043 w 1460"/>
                <a:gd name="T37" fmla="*/ 918 h 1454"/>
                <a:gd name="T38" fmla="*/ 991 w 1460"/>
                <a:gd name="T39" fmla="*/ 752 h 1454"/>
                <a:gd name="T40" fmla="*/ 1070 w 1460"/>
                <a:gd name="T41" fmla="*/ 588 h 1454"/>
                <a:gd name="T42" fmla="*/ 921 w 1460"/>
                <a:gd name="T43" fmla="*/ 416 h 1454"/>
                <a:gd name="T44" fmla="*/ 754 w 1460"/>
                <a:gd name="T45" fmla="*/ 468 h 1454"/>
                <a:gd name="T46" fmla="*/ 754 w 1460"/>
                <a:gd name="T47" fmla="*/ 313 h 1454"/>
                <a:gd name="T48" fmla="*/ 977 w 1460"/>
                <a:gd name="T49" fmla="*/ 392 h 1454"/>
                <a:gd name="T50" fmla="*/ 1121 w 1460"/>
                <a:gd name="T51" fmla="*/ 584 h 1454"/>
                <a:gd name="T52" fmla="*/ 1243 w 1460"/>
                <a:gd name="T53" fmla="*/ 624 h 1454"/>
                <a:gd name="T54" fmla="*/ 1099 w 1460"/>
                <a:gd name="T55" fmla="*/ 358 h 1454"/>
                <a:gd name="T56" fmla="*/ 834 w 1460"/>
                <a:gd name="T57" fmla="*/ 214 h 1454"/>
                <a:gd name="T58" fmla="*/ 562 w 1460"/>
                <a:gd name="T59" fmla="*/ 232 h 1454"/>
                <a:gd name="T60" fmla="*/ 335 w 1460"/>
                <a:gd name="T61" fmla="*/ 381 h 1454"/>
                <a:gd name="T62" fmla="*/ 215 w 1460"/>
                <a:gd name="T63" fmla="*/ 630 h 1454"/>
                <a:gd name="T64" fmla="*/ 345 w 1460"/>
                <a:gd name="T65" fmla="*/ 568 h 1454"/>
                <a:gd name="T66" fmla="*/ 512 w 1460"/>
                <a:gd name="T67" fmla="*/ 371 h 1454"/>
                <a:gd name="T68" fmla="*/ 706 w 1460"/>
                <a:gd name="T69" fmla="*/ 205 h 1454"/>
                <a:gd name="T70" fmla="*/ 826 w 1460"/>
                <a:gd name="T71" fmla="*/ 164 h 1454"/>
                <a:gd name="T72" fmla="*/ 1080 w 1460"/>
                <a:gd name="T73" fmla="*/ 276 h 1454"/>
                <a:gd name="T74" fmla="*/ 1254 w 1460"/>
                <a:gd name="T75" fmla="*/ 497 h 1454"/>
                <a:gd name="T76" fmla="*/ 1460 w 1460"/>
                <a:gd name="T77" fmla="*/ 704 h 1454"/>
                <a:gd name="T78" fmla="*/ 1280 w 1460"/>
                <a:gd name="T79" fmla="*/ 889 h 1454"/>
                <a:gd name="T80" fmla="*/ 1134 w 1460"/>
                <a:gd name="T81" fmla="*/ 1131 h 1454"/>
                <a:gd name="T82" fmla="*/ 894 w 1460"/>
                <a:gd name="T83" fmla="*/ 1274 h 1454"/>
                <a:gd name="T84" fmla="*/ 706 w 1460"/>
                <a:gd name="T85" fmla="*/ 1454 h 1454"/>
                <a:gd name="T86" fmla="*/ 498 w 1460"/>
                <a:gd name="T87" fmla="*/ 1249 h 1454"/>
                <a:gd name="T88" fmla="*/ 277 w 1460"/>
                <a:gd name="T89" fmla="*/ 1077 h 1454"/>
                <a:gd name="T90" fmla="*/ 165 w 1460"/>
                <a:gd name="T91" fmla="*/ 822 h 1454"/>
                <a:gd name="T92" fmla="*/ 159 w 1460"/>
                <a:gd name="T93" fmla="*/ 704 h 1454"/>
                <a:gd name="T94" fmla="*/ 238 w 1460"/>
                <a:gd name="T95" fmla="*/ 435 h 1454"/>
                <a:gd name="T96" fmla="*/ 436 w 1460"/>
                <a:gd name="T97" fmla="*/ 236 h 1454"/>
                <a:gd name="T98" fmla="*/ 706 w 1460"/>
                <a:gd name="T99" fmla="*/ 156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0" h="1454">
                  <a:moveTo>
                    <a:pt x="1146" y="752"/>
                  </a:moveTo>
                  <a:lnTo>
                    <a:pt x="1136" y="820"/>
                  </a:lnTo>
                  <a:lnTo>
                    <a:pt x="1115" y="884"/>
                  </a:lnTo>
                  <a:lnTo>
                    <a:pt x="1086" y="943"/>
                  </a:lnTo>
                  <a:lnTo>
                    <a:pt x="1047" y="996"/>
                  </a:lnTo>
                  <a:lnTo>
                    <a:pt x="1000" y="1042"/>
                  </a:lnTo>
                  <a:lnTo>
                    <a:pt x="946" y="1081"/>
                  </a:lnTo>
                  <a:lnTo>
                    <a:pt x="886" y="1112"/>
                  </a:lnTo>
                  <a:lnTo>
                    <a:pt x="822" y="1131"/>
                  </a:lnTo>
                  <a:lnTo>
                    <a:pt x="754" y="1141"/>
                  </a:lnTo>
                  <a:lnTo>
                    <a:pt x="754" y="1249"/>
                  </a:lnTo>
                  <a:lnTo>
                    <a:pt x="834" y="1239"/>
                  </a:lnTo>
                  <a:lnTo>
                    <a:pt x="909" y="1218"/>
                  </a:lnTo>
                  <a:lnTo>
                    <a:pt x="979" y="1187"/>
                  </a:lnTo>
                  <a:lnTo>
                    <a:pt x="1043" y="1147"/>
                  </a:lnTo>
                  <a:lnTo>
                    <a:pt x="1099" y="1096"/>
                  </a:lnTo>
                  <a:lnTo>
                    <a:pt x="1150" y="1038"/>
                  </a:lnTo>
                  <a:lnTo>
                    <a:pt x="1190" y="974"/>
                  </a:lnTo>
                  <a:lnTo>
                    <a:pt x="1221" y="905"/>
                  </a:lnTo>
                  <a:lnTo>
                    <a:pt x="1243" y="831"/>
                  </a:lnTo>
                  <a:lnTo>
                    <a:pt x="1252" y="752"/>
                  </a:lnTo>
                  <a:lnTo>
                    <a:pt x="1146" y="752"/>
                  </a:lnTo>
                  <a:close/>
                  <a:moveTo>
                    <a:pt x="207" y="752"/>
                  </a:moveTo>
                  <a:lnTo>
                    <a:pt x="217" y="831"/>
                  </a:lnTo>
                  <a:lnTo>
                    <a:pt x="238" y="905"/>
                  </a:lnTo>
                  <a:lnTo>
                    <a:pt x="269" y="974"/>
                  </a:lnTo>
                  <a:lnTo>
                    <a:pt x="310" y="1038"/>
                  </a:lnTo>
                  <a:lnTo>
                    <a:pt x="361" y="1096"/>
                  </a:lnTo>
                  <a:lnTo>
                    <a:pt x="417" y="1147"/>
                  </a:lnTo>
                  <a:lnTo>
                    <a:pt x="481" y="1187"/>
                  </a:lnTo>
                  <a:lnTo>
                    <a:pt x="551" y="1218"/>
                  </a:lnTo>
                  <a:lnTo>
                    <a:pt x="626" y="1239"/>
                  </a:lnTo>
                  <a:lnTo>
                    <a:pt x="706" y="1249"/>
                  </a:lnTo>
                  <a:lnTo>
                    <a:pt x="706" y="1141"/>
                  </a:lnTo>
                  <a:lnTo>
                    <a:pt x="646" y="1133"/>
                  </a:lnTo>
                  <a:lnTo>
                    <a:pt x="587" y="1118"/>
                  </a:lnTo>
                  <a:lnTo>
                    <a:pt x="531" y="1092"/>
                  </a:lnTo>
                  <a:lnTo>
                    <a:pt x="481" y="1059"/>
                  </a:lnTo>
                  <a:lnTo>
                    <a:pt x="434" y="1021"/>
                  </a:lnTo>
                  <a:lnTo>
                    <a:pt x="396" y="974"/>
                  </a:lnTo>
                  <a:lnTo>
                    <a:pt x="363" y="924"/>
                  </a:lnTo>
                  <a:lnTo>
                    <a:pt x="339" y="870"/>
                  </a:lnTo>
                  <a:lnTo>
                    <a:pt x="322" y="812"/>
                  </a:lnTo>
                  <a:lnTo>
                    <a:pt x="314" y="752"/>
                  </a:lnTo>
                  <a:lnTo>
                    <a:pt x="207" y="752"/>
                  </a:lnTo>
                  <a:close/>
                  <a:moveTo>
                    <a:pt x="706" y="361"/>
                  </a:moveTo>
                  <a:lnTo>
                    <a:pt x="646" y="371"/>
                  </a:lnTo>
                  <a:lnTo>
                    <a:pt x="589" y="388"/>
                  </a:lnTo>
                  <a:lnTo>
                    <a:pt x="537" y="414"/>
                  </a:lnTo>
                  <a:lnTo>
                    <a:pt x="491" y="448"/>
                  </a:lnTo>
                  <a:lnTo>
                    <a:pt x="450" y="489"/>
                  </a:lnTo>
                  <a:lnTo>
                    <a:pt x="417" y="535"/>
                  </a:lnTo>
                  <a:lnTo>
                    <a:pt x="390" y="586"/>
                  </a:lnTo>
                  <a:lnTo>
                    <a:pt x="372" y="642"/>
                  </a:lnTo>
                  <a:lnTo>
                    <a:pt x="364" y="704"/>
                  </a:lnTo>
                  <a:lnTo>
                    <a:pt x="469" y="704"/>
                  </a:lnTo>
                  <a:lnTo>
                    <a:pt x="469" y="752"/>
                  </a:lnTo>
                  <a:lnTo>
                    <a:pt x="364" y="752"/>
                  </a:lnTo>
                  <a:lnTo>
                    <a:pt x="372" y="810"/>
                  </a:lnTo>
                  <a:lnTo>
                    <a:pt x="392" y="866"/>
                  </a:lnTo>
                  <a:lnTo>
                    <a:pt x="417" y="918"/>
                  </a:lnTo>
                  <a:lnTo>
                    <a:pt x="452" y="965"/>
                  </a:lnTo>
                  <a:lnTo>
                    <a:pt x="492" y="1005"/>
                  </a:lnTo>
                  <a:lnTo>
                    <a:pt x="539" y="1040"/>
                  </a:lnTo>
                  <a:lnTo>
                    <a:pt x="589" y="1065"/>
                  </a:lnTo>
                  <a:lnTo>
                    <a:pt x="646" y="1083"/>
                  </a:lnTo>
                  <a:lnTo>
                    <a:pt x="706" y="1092"/>
                  </a:lnTo>
                  <a:lnTo>
                    <a:pt x="706" y="986"/>
                  </a:lnTo>
                  <a:lnTo>
                    <a:pt x="754" y="986"/>
                  </a:lnTo>
                  <a:lnTo>
                    <a:pt x="754" y="1092"/>
                  </a:lnTo>
                  <a:lnTo>
                    <a:pt x="814" y="1083"/>
                  </a:lnTo>
                  <a:lnTo>
                    <a:pt x="871" y="1065"/>
                  </a:lnTo>
                  <a:lnTo>
                    <a:pt x="921" y="1038"/>
                  </a:lnTo>
                  <a:lnTo>
                    <a:pt x="967" y="1005"/>
                  </a:lnTo>
                  <a:lnTo>
                    <a:pt x="1008" y="965"/>
                  </a:lnTo>
                  <a:lnTo>
                    <a:pt x="1043" y="918"/>
                  </a:lnTo>
                  <a:lnTo>
                    <a:pt x="1070" y="866"/>
                  </a:lnTo>
                  <a:lnTo>
                    <a:pt x="1088" y="810"/>
                  </a:lnTo>
                  <a:lnTo>
                    <a:pt x="1095" y="752"/>
                  </a:lnTo>
                  <a:lnTo>
                    <a:pt x="991" y="752"/>
                  </a:lnTo>
                  <a:lnTo>
                    <a:pt x="991" y="704"/>
                  </a:lnTo>
                  <a:lnTo>
                    <a:pt x="1095" y="704"/>
                  </a:lnTo>
                  <a:lnTo>
                    <a:pt x="1088" y="644"/>
                  </a:lnTo>
                  <a:lnTo>
                    <a:pt x="1070" y="588"/>
                  </a:lnTo>
                  <a:lnTo>
                    <a:pt x="1043" y="535"/>
                  </a:lnTo>
                  <a:lnTo>
                    <a:pt x="1008" y="489"/>
                  </a:lnTo>
                  <a:lnTo>
                    <a:pt x="967" y="448"/>
                  </a:lnTo>
                  <a:lnTo>
                    <a:pt x="921" y="416"/>
                  </a:lnTo>
                  <a:lnTo>
                    <a:pt x="871" y="388"/>
                  </a:lnTo>
                  <a:lnTo>
                    <a:pt x="814" y="371"/>
                  </a:lnTo>
                  <a:lnTo>
                    <a:pt x="754" y="361"/>
                  </a:lnTo>
                  <a:lnTo>
                    <a:pt x="754" y="468"/>
                  </a:lnTo>
                  <a:lnTo>
                    <a:pt x="706" y="468"/>
                  </a:lnTo>
                  <a:lnTo>
                    <a:pt x="706" y="361"/>
                  </a:lnTo>
                  <a:close/>
                  <a:moveTo>
                    <a:pt x="754" y="205"/>
                  </a:moveTo>
                  <a:lnTo>
                    <a:pt x="754" y="313"/>
                  </a:lnTo>
                  <a:lnTo>
                    <a:pt x="814" y="321"/>
                  </a:lnTo>
                  <a:lnTo>
                    <a:pt x="872" y="336"/>
                  </a:lnTo>
                  <a:lnTo>
                    <a:pt x="927" y="361"/>
                  </a:lnTo>
                  <a:lnTo>
                    <a:pt x="977" y="392"/>
                  </a:lnTo>
                  <a:lnTo>
                    <a:pt x="1024" y="433"/>
                  </a:lnTo>
                  <a:lnTo>
                    <a:pt x="1064" y="479"/>
                  </a:lnTo>
                  <a:lnTo>
                    <a:pt x="1095" y="530"/>
                  </a:lnTo>
                  <a:lnTo>
                    <a:pt x="1121" y="584"/>
                  </a:lnTo>
                  <a:lnTo>
                    <a:pt x="1138" y="642"/>
                  </a:lnTo>
                  <a:lnTo>
                    <a:pt x="1146" y="704"/>
                  </a:lnTo>
                  <a:lnTo>
                    <a:pt x="1252" y="704"/>
                  </a:lnTo>
                  <a:lnTo>
                    <a:pt x="1243" y="624"/>
                  </a:lnTo>
                  <a:lnTo>
                    <a:pt x="1221" y="549"/>
                  </a:lnTo>
                  <a:lnTo>
                    <a:pt x="1190" y="479"/>
                  </a:lnTo>
                  <a:lnTo>
                    <a:pt x="1150" y="416"/>
                  </a:lnTo>
                  <a:lnTo>
                    <a:pt x="1099" y="358"/>
                  </a:lnTo>
                  <a:lnTo>
                    <a:pt x="1043" y="309"/>
                  </a:lnTo>
                  <a:lnTo>
                    <a:pt x="979" y="267"/>
                  </a:lnTo>
                  <a:lnTo>
                    <a:pt x="909" y="236"/>
                  </a:lnTo>
                  <a:lnTo>
                    <a:pt x="834" y="214"/>
                  </a:lnTo>
                  <a:lnTo>
                    <a:pt x="754" y="205"/>
                  </a:lnTo>
                  <a:close/>
                  <a:moveTo>
                    <a:pt x="706" y="205"/>
                  </a:moveTo>
                  <a:lnTo>
                    <a:pt x="632" y="214"/>
                  </a:lnTo>
                  <a:lnTo>
                    <a:pt x="562" y="232"/>
                  </a:lnTo>
                  <a:lnTo>
                    <a:pt x="498" y="257"/>
                  </a:lnTo>
                  <a:lnTo>
                    <a:pt x="438" y="292"/>
                  </a:lnTo>
                  <a:lnTo>
                    <a:pt x="384" y="332"/>
                  </a:lnTo>
                  <a:lnTo>
                    <a:pt x="335" y="381"/>
                  </a:lnTo>
                  <a:lnTo>
                    <a:pt x="293" y="435"/>
                  </a:lnTo>
                  <a:lnTo>
                    <a:pt x="258" y="495"/>
                  </a:lnTo>
                  <a:lnTo>
                    <a:pt x="233" y="561"/>
                  </a:lnTo>
                  <a:lnTo>
                    <a:pt x="215" y="630"/>
                  </a:lnTo>
                  <a:lnTo>
                    <a:pt x="207" y="704"/>
                  </a:lnTo>
                  <a:lnTo>
                    <a:pt x="314" y="704"/>
                  </a:lnTo>
                  <a:lnTo>
                    <a:pt x="324" y="634"/>
                  </a:lnTo>
                  <a:lnTo>
                    <a:pt x="345" y="568"/>
                  </a:lnTo>
                  <a:lnTo>
                    <a:pt x="374" y="510"/>
                  </a:lnTo>
                  <a:lnTo>
                    <a:pt x="413" y="456"/>
                  </a:lnTo>
                  <a:lnTo>
                    <a:pt x="459" y="410"/>
                  </a:lnTo>
                  <a:lnTo>
                    <a:pt x="512" y="371"/>
                  </a:lnTo>
                  <a:lnTo>
                    <a:pt x="572" y="342"/>
                  </a:lnTo>
                  <a:lnTo>
                    <a:pt x="636" y="323"/>
                  </a:lnTo>
                  <a:lnTo>
                    <a:pt x="706" y="313"/>
                  </a:lnTo>
                  <a:lnTo>
                    <a:pt x="706" y="205"/>
                  </a:lnTo>
                  <a:close/>
                  <a:moveTo>
                    <a:pt x="706" y="0"/>
                  </a:moveTo>
                  <a:lnTo>
                    <a:pt x="754" y="0"/>
                  </a:lnTo>
                  <a:lnTo>
                    <a:pt x="754" y="156"/>
                  </a:lnTo>
                  <a:lnTo>
                    <a:pt x="826" y="164"/>
                  </a:lnTo>
                  <a:lnTo>
                    <a:pt x="894" y="180"/>
                  </a:lnTo>
                  <a:lnTo>
                    <a:pt x="960" y="205"/>
                  </a:lnTo>
                  <a:lnTo>
                    <a:pt x="1022" y="236"/>
                  </a:lnTo>
                  <a:lnTo>
                    <a:pt x="1080" y="276"/>
                  </a:lnTo>
                  <a:lnTo>
                    <a:pt x="1134" y="323"/>
                  </a:lnTo>
                  <a:lnTo>
                    <a:pt x="1183" y="377"/>
                  </a:lnTo>
                  <a:lnTo>
                    <a:pt x="1221" y="435"/>
                  </a:lnTo>
                  <a:lnTo>
                    <a:pt x="1254" y="497"/>
                  </a:lnTo>
                  <a:lnTo>
                    <a:pt x="1280" y="562"/>
                  </a:lnTo>
                  <a:lnTo>
                    <a:pt x="1295" y="632"/>
                  </a:lnTo>
                  <a:lnTo>
                    <a:pt x="1303" y="704"/>
                  </a:lnTo>
                  <a:lnTo>
                    <a:pt x="1460" y="704"/>
                  </a:lnTo>
                  <a:lnTo>
                    <a:pt x="1460" y="752"/>
                  </a:lnTo>
                  <a:lnTo>
                    <a:pt x="1303" y="752"/>
                  </a:lnTo>
                  <a:lnTo>
                    <a:pt x="1295" y="822"/>
                  </a:lnTo>
                  <a:lnTo>
                    <a:pt x="1280" y="889"/>
                  </a:lnTo>
                  <a:lnTo>
                    <a:pt x="1254" y="955"/>
                  </a:lnTo>
                  <a:lnTo>
                    <a:pt x="1221" y="1019"/>
                  </a:lnTo>
                  <a:lnTo>
                    <a:pt x="1183" y="1077"/>
                  </a:lnTo>
                  <a:lnTo>
                    <a:pt x="1134" y="1131"/>
                  </a:lnTo>
                  <a:lnTo>
                    <a:pt x="1080" y="1177"/>
                  </a:lnTo>
                  <a:lnTo>
                    <a:pt x="1022" y="1218"/>
                  </a:lnTo>
                  <a:lnTo>
                    <a:pt x="960" y="1249"/>
                  </a:lnTo>
                  <a:lnTo>
                    <a:pt x="894" y="1274"/>
                  </a:lnTo>
                  <a:lnTo>
                    <a:pt x="826" y="1290"/>
                  </a:lnTo>
                  <a:lnTo>
                    <a:pt x="754" y="1297"/>
                  </a:lnTo>
                  <a:lnTo>
                    <a:pt x="754" y="1454"/>
                  </a:lnTo>
                  <a:lnTo>
                    <a:pt x="706" y="1454"/>
                  </a:lnTo>
                  <a:lnTo>
                    <a:pt x="706" y="1297"/>
                  </a:lnTo>
                  <a:lnTo>
                    <a:pt x="634" y="1290"/>
                  </a:lnTo>
                  <a:lnTo>
                    <a:pt x="566" y="1274"/>
                  </a:lnTo>
                  <a:lnTo>
                    <a:pt x="498" y="1249"/>
                  </a:lnTo>
                  <a:lnTo>
                    <a:pt x="436" y="1218"/>
                  </a:lnTo>
                  <a:lnTo>
                    <a:pt x="378" y="1177"/>
                  </a:lnTo>
                  <a:lnTo>
                    <a:pt x="324" y="1131"/>
                  </a:lnTo>
                  <a:lnTo>
                    <a:pt x="277" y="1077"/>
                  </a:lnTo>
                  <a:lnTo>
                    <a:pt x="237" y="1019"/>
                  </a:lnTo>
                  <a:lnTo>
                    <a:pt x="206" y="957"/>
                  </a:lnTo>
                  <a:lnTo>
                    <a:pt x="180" y="891"/>
                  </a:lnTo>
                  <a:lnTo>
                    <a:pt x="165" y="822"/>
                  </a:lnTo>
                  <a:lnTo>
                    <a:pt x="159" y="752"/>
                  </a:lnTo>
                  <a:lnTo>
                    <a:pt x="0" y="752"/>
                  </a:lnTo>
                  <a:lnTo>
                    <a:pt x="0" y="704"/>
                  </a:lnTo>
                  <a:lnTo>
                    <a:pt x="159" y="704"/>
                  </a:lnTo>
                  <a:lnTo>
                    <a:pt x="165" y="632"/>
                  </a:lnTo>
                  <a:lnTo>
                    <a:pt x="182" y="562"/>
                  </a:lnTo>
                  <a:lnTo>
                    <a:pt x="206" y="497"/>
                  </a:lnTo>
                  <a:lnTo>
                    <a:pt x="238" y="435"/>
                  </a:lnTo>
                  <a:lnTo>
                    <a:pt x="277" y="377"/>
                  </a:lnTo>
                  <a:lnTo>
                    <a:pt x="324" y="323"/>
                  </a:lnTo>
                  <a:lnTo>
                    <a:pt x="378" y="274"/>
                  </a:lnTo>
                  <a:lnTo>
                    <a:pt x="436" y="236"/>
                  </a:lnTo>
                  <a:lnTo>
                    <a:pt x="498" y="203"/>
                  </a:lnTo>
                  <a:lnTo>
                    <a:pt x="566" y="180"/>
                  </a:lnTo>
                  <a:lnTo>
                    <a:pt x="634" y="164"/>
                  </a:lnTo>
                  <a:lnTo>
                    <a:pt x="706" y="156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533713" y="1678885"/>
            <a:ext cx="509660" cy="498633"/>
            <a:chOff x="3824288" y="2613025"/>
            <a:chExt cx="1960563" cy="2222500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8" name="Freeform 15"/>
            <p:cNvSpPr>
              <a:spLocks noEditPoints="1"/>
            </p:cNvSpPr>
            <p:nvPr/>
          </p:nvSpPr>
          <p:spPr bwMode="auto">
            <a:xfrm>
              <a:off x="3824288" y="2613025"/>
              <a:ext cx="1960563" cy="2222500"/>
            </a:xfrm>
            <a:custGeom>
              <a:avLst/>
              <a:gdLst>
                <a:gd name="T0" fmla="*/ 200 w 1235"/>
                <a:gd name="T1" fmla="*/ 599 h 1400"/>
                <a:gd name="T2" fmla="*/ 215 w 1235"/>
                <a:gd name="T3" fmla="*/ 1152 h 1400"/>
                <a:gd name="T4" fmla="*/ 896 w 1235"/>
                <a:gd name="T5" fmla="*/ 1062 h 1400"/>
                <a:gd name="T6" fmla="*/ 1047 w 1235"/>
                <a:gd name="T7" fmla="*/ 915 h 1400"/>
                <a:gd name="T8" fmla="*/ 1140 w 1235"/>
                <a:gd name="T9" fmla="*/ 669 h 1400"/>
                <a:gd name="T10" fmla="*/ 200 w 1235"/>
                <a:gd name="T11" fmla="*/ 452 h 1400"/>
                <a:gd name="T12" fmla="*/ 774 w 1235"/>
                <a:gd name="T13" fmla="*/ 317 h 1400"/>
                <a:gd name="T14" fmla="*/ 591 w 1235"/>
                <a:gd name="T15" fmla="*/ 329 h 1400"/>
                <a:gd name="T16" fmla="*/ 679 w 1235"/>
                <a:gd name="T17" fmla="*/ 406 h 1400"/>
                <a:gd name="T18" fmla="*/ 529 w 1235"/>
                <a:gd name="T19" fmla="*/ 242 h 1400"/>
                <a:gd name="T20" fmla="*/ 442 w 1235"/>
                <a:gd name="T21" fmla="*/ 373 h 1400"/>
                <a:gd name="T22" fmla="*/ 537 w 1235"/>
                <a:gd name="T23" fmla="*/ 334 h 1400"/>
                <a:gd name="T24" fmla="*/ 619 w 1235"/>
                <a:gd name="T25" fmla="*/ 273 h 1400"/>
                <a:gd name="T26" fmla="*/ 316 w 1235"/>
                <a:gd name="T27" fmla="*/ 186 h 1400"/>
                <a:gd name="T28" fmla="*/ 308 w 1235"/>
                <a:gd name="T29" fmla="*/ 211 h 1400"/>
                <a:gd name="T30" fmla="*/ 330 w 1235"/>
                <a:gd name="T31" fmla="*/ 226 h 1400"/>
                <a:gd name="T32" fmla="*/ 351 w 1235"/>
                <a:gd name="T33" fmla="*/ 211 h 1400"/>
                <a:gd name="T34" fmla="*/ 343 w 1235"/>
                <a:gd name="T35" fmla="*/ 186 h 1400"/>
                <a:gd name="T36" fmla="*/ 1020 w 1235"/>
                <a:gd name="T37" fmla="*/ 406 h 1400"/>
                <a:gd name="T38" fmla="*/ 1191 w 1235"/>
                <a:gd name="T39" fmla="*/ 91 h 1400"/>
                <a:gd name="T40" fmla="*/ 617 w 1235"/>
                <a:gd name="T41" fmla="*/ 75 h 1400"/>
                <a:gd name="T42" fmla="*/ 752 w 1235"/>
                <a:gd name="T43" fmla="*/ 271 h 1400"/>
                <a:gd name="T44" fmla="*/ 896 w 1235"/>
                <a:gd name="T45" fmla="*/ 44 h 1400"/>
                <a:gd name="T46" fmla="*/ 896 w 1235"/>
                <a:gd name="T47" fmla="*/ 44 h 1400"/>
                <a:gd name="T48" fmla="*/ 217 w 1235"/>
                <a:gd name="T49" fmla="*/ 91 h 1400"/>
                <a:gd name="T50" fmla="*/ 175 w 1235"/>
                <a:gd name="T51" fmla="*/ 236 h 1400"/>
                <a:gd name="T52" fmla="*/ 250 w 1235"/>
                <a:gd name="T53" fmla="*/ 340 h 1400"/>
                <a:gd name="T54" fmla="*/ 306 w 1235"/>
                <a:gd name="T55" fmla="*/ 267 h 1400"/>
                <a:gd name="T56" fmla="*/ 262 w 1235"/>
                <a:gd name="T57" fmla="*/ 203 h 1400"/>
                <a:gd name="T58" fmla="*/ 330 w 1235"/>
                <a:gd name="T59" fmla="*/ 135 h 1400"/>
                <a:gd name="T60" fmla="*/ 398 w 1235"/>
                <a:gd name="T61" fmla="*/ 203 h 1400"/>
                <a:gd name="T62" fmla="*/ 351 w 1235"/>
                <a:gd name="T63" fmla="*/ 267 h 1400"/>
                <a:gd name="T64" fmla="*/ 409 w 1235"/>
                <a:gd name="T65" fmla="*/ 340 h 1400"/>
                <a:gd name="T66" fmla="*/ 485 w 1235"/>
                <a:gd name="T67" fmla="*/ 236 h 1400"/>
                <a:gd name="T68" fmla="*/ 442 w 1235"/>
                <a:gd name="T69" fmla="*/ 91 h 1400"/>
                <a:gd name="T70" fmla="*/ 851 w 1235"/>
                <a:gd name="T71" fmla="*/ 0 h 1400"/>
                <a:gd name="T72" fmla="*/ 940 w 1235"/>
                <a:gd name="T73" fmla="*/ 226 h 1400"/>
                <a:gd name="T74" fmla="*/ 878 w 1235"/>
                <a:gd name="T75" fmla="*/ 311 h 1400"/>
                <a:gd name="T76" fmla="*/ 971 w 1235"/>
                <a:gd name="T77" fmla="*/ 406 h 1400"/>
                <a:gd name="T78" fmla="*/ 1134 w 1235"/>
                <a:gd name="T79" fmla="*/ 406 h 1400"/>
                <a:gd name="T80" fmla="*/ 1191 w 1235"/>
                <a:gd name="T81" fmla="*/ 520 h 1400"/>
                <a:gd name="T82" fmla="*/ 1154 w 1235"/>
                <a:gd name="T83" fmla="*/ 810 h 1400"/>
                <a:gd name="T84" fmla="*/ 997 w 1235"/>
                <a:gd name="T85" fmla="*/ 1040 h 1400"/>
                <a:gd name="T86" fmla="*/ 398 w 1235"/>
                <a:gd name="T87" fmla="*/ 1197 h 1400"/>
                <a:gd name="T88" fmla="*/ 155 w 1235"/>
                <a:gd name="T89" fmla="*/ 599 h 1400"/>
                <a:gd name="T90" fmla="*/ 161 w 1235"/>
                <a:gd name="T91" fmla="*/ 406 h 1400"/>
                <a:gd name="T92" fmla="*/ 159 w 1235"/>
                <a:gd name="T93" fmla="*/ 317 h 1400"/>
                <a:gd name="T94" fmla="*/ 130 w 1235"/>
                <a:gd name="T95" fmla="*/ 157 h 1400"/>
                <a:gd name="T96" fmla="*/ 241 w 1235"/>
                <a:gd name="T97" fmla="*/ 21 h 1400"/>
                <a:gd name="T98" fmla="*/ 419 w 1235"/>
                <a:gd name="T99" fmla="*/ 21 h 1400"/>
                <a:gd name="T100" fmla="*/ 528 w 1235"/>
                <a:gd name="T101" fmla="*/ 155 h 1400"/>
                <a:gd name="T102" fmla="*/ 745 w 1235"/>
                <a:gd name="T103" fmla="*/ 147 h 1400"/>
                <a:gd name="T104" fmla="*/ 882 w 1235"/>
                <a:gd name="T105" fmla="*/ 257 h 1400"/>
                <a:gd name="T106" fmla="*/ 851 w 1235"/>
                <a:gd name="T107" fmla="*/ 135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5" h="1400">
                  <a:moveTo>
                    <a:pt x="200" y="452"/>
                  </a:moveTo>
                  <a:lnTo>
                    <a:pt x="194" y="499"/>
                  </a:lnTo>
                  <a:lnTo>
                    <a:pt x="194" y="549"/>
                  </a:lnTo>
                  <a:lnTo>
                    <a:pt x="200" y="599"/>
                  </a:lnTo>
                  <a:lnTo>
                    <a:pt x="202" y="607"/>
                  </a:lnTo>
                  <a:lnTo>
                    <a:pt x="70" y="843"/>
                  </a:lnTo>
                  <a:lnTo>
                    <a:pt x="215" y="876"/>
                  </a:lnTo>
                  <a:lnTo>
                    <a:pt x="215" y="1152"/>
                  </a:lnTo>
                  <a:lnTo>
                    <a:pt x="442" y="1152"/>
                  </a:lnTo>
                  <a:lnTo>
                    <a:pt x="442" y="1356"/>
                  </a:lnTo>
                  <a:lnTo>
                    <a:pt x="896" y="1356"/>
                  </a:lnTo>
                  <a:lnTo>
                    <a:pt x="896" y="1062"/>
                  </a:lnTo>
                  <a:lnTo>
                    <a:pt x="906" y="1056"/>
                  </a:lnTo>
                  <a:lnTo>
                    <a:pt x="960" y="1013"/>
                  </a:lnTo>
                  <a:lnTo>
                    <a:pt x="1006" y="967"/>
                  </a:lnTo>
                  <a:lnTo>
                    <a:pt x="1047" y="915"/>
                  </a:lnTo>
                  <a:lnTo>
                    <a:pt x="1082" y="859"/>
                  </a:lnTo>
                  <a:lnTo>
                    <a:pt x="1109" y="799"/>
                  </a:lnTo>
                  <a:lnTo>
                    <a:pt x="1129" y="735"/>
                  </a:lnTo>
                  <a:lnTo>
                    <a:pt x="1140" y="669"/>
                  </a:lnTo>
                  <a:lnTo>
                    <a:pt x="1146" y="601"/>
                  </a:lnTo>
                  <a:lnTo>
                    <a:pt x="1146" y="520"/>
                  </a:lnTo>
                  <a:lnTo>
                    <a:pt x="1140" y="452"/>
                  </a:lnTo>
                  <a:lnTo>
                    <a:pt x="200" y="452"/>
                  </a:lnTo>
                  <a:close/>
                  <a:moveTo>
                    <a:pt x="688" y="317"/>
                  </a:moveTo>
                  <a:lnTo>
                    <a:pt x="729" y="406"/>
                  </a:lnTo>
                  <a:lnTo>
                    <a:pt x="814" y="406"/>
                  </a:lnTo>
                  <a:lnTo>
                    <a:pt x="774" y="317"/>
                  </a:lnTo>
                  <a:lnTo>
                    <a:pt x="688" y="317"/>
                  </a:lnTo>
                  <a:close/>
                  <a:moveTo>
                    <a:pt x="624" y="317"/>
                  </a:moveTo>
                  <a:lnTo>
                    <a:pt x="607" y="319"/>
                  </a:lnTo>
                  <a:lnTo>
                    <a:pt x="591" y="329"/>
                  </a:lnTo>
                  <a:lnTo>
                    <a:pt x="582" y="344"/>
                  </a:lnTo>
                  <a:lnTo>
                    <a:pt x="578" y="362"/>
                  </a:lnTo>
                  <a:lnTo>
                    <a:pt x="578" y="406"/>
                  </a:lnTo>
                  <a:lnTo>
                    <a:pt x="679" y="406"/>
                  </a:lnTo>
                  <a:lnTo>
                    <a:pt x="638" y="317"/>
                  </a:lnTo>
                  <a:lnTo>
                    <a:pt x="624" y="317"/>
                  </a:lnTo>
                  <a:close/>
                  <a:moveTo>
                    <a:pt x="590" y="211"/>
                  </a:moveTo>
                  <a:lnTo>
                    <a:pt x="529" y="242"/>
                  </a:lnTo>
                  <a:lnTo>
                    <a:pt x="518" y="280"/>
                  </a:lnTo>
                  <a:lnTo>
                    <a:pt x="498" y="315"/>
                  </a:lnTo>
                  <a:lnTo>
                    <a:pt x="473" y="346"/>
                  </a:lnTo>
                  <a:lnTo>
                    <a:pt x="442" y="373"/>
                  </a:lnTo>
                  <a:lnTo>
                    <a:pt x="442" y="406"/>
                  </a:lnTo>
                  <a:lnTo>
                    <a:pt x="533" y="406"/>
                  </a:lnTo>
                  <a:lnTo>
                    <a:pt x="533" y="362"/>
                  </a:lnTo>
                  <a:lnTo>
                    <a:pt x="537" y="334"/>
                  </a:lnTo>
                  <a:lnTo>
                    <a:pt x="549" y="311"/>
                  </a:lnTo>
                  <a:lnTo>
                    <a:pt x="568" y="292"/>
                  </a:lnTo>
                  <a:lnTo>
                    <a:pt x="591" y="278"/>
                  </a:lnTo>
                  <a:lnTo>
                    <a:pt x="619" y="273"/>
                  </a:lnTo>
                  <a:lnTo>
                    <a:pt x="590" y="211"/>
                  </a:lnTo>
                  <a:close/>
                  <a:moveTo>
                    <a:pt x="330" y="182"/>
                  </a:moveTo>
                  <a:lnTo>
                    <a:pt x="322" y="182"/>
                  </a:lnTo>
                  <a:lnTo>
                    <a:pt x="316" y="186"/>
                  </a:lnTo>
                  <a:lnTo>
                    <a:pt x="310" y="189"/>
                  </a:lnTo>
                  <a:lnTo>
                    <a:pt x="308" y="197"/>
                  </a:lnTo>
                  <a:lnTo>
                    <a:pt x="306" y="203"/>
                  </a:lnTo>
                  <a:lnTo>
                    <a:pt x="308" y="211"/>
                  </a:lnTo>
                  <a:lnTo>
                    <a:pt x="310" y="216"/>
                  </a:lnTo>
                  <a:lnTo>
                    <a:pt x="316" y="222"/>
                  </a:lnTo>
                  <a:lnTo>
                    <a:pt x="322" y="224"/>
                  </a:lnTo>
                  <a:lnTo>
                    <a:pt x="330" y="226"/>
                  </a:lnTo>
                  <a:lnTo>
                    <a:pt x="338" y="224"/>
                  </a:lnTo>
                  <a:lnTo>
                    <a:pt x="343" y="222"/>
                  </a:lnTo>
                  <a:lnTo>
                    <a:pt x="347" y="216"/>
                  </a:lnTo>
                  <a:lnTo>
                    <a:pt x="351" y="211"/>
                  </a:lnTo>
                  <a:lnTo>
                    <a:pt x="351" y="203"/>
                  </a:lnTo>
                  <a:lnTo>
                    <a:pt x="351" y="197"/>
                  </a:lnTo>
                  <a:lnTo>
                    <a:pt x="347" y="189"/>
                  </a:lnTo>
                  <a:lnTo>
                    <a:pt x="343" y="186"/>
                  </a:lnTo>
                  <a:lnTo>
                    <a:pt x="338" y="182"/>
                  </a:lnTo>
                  <a:lnTo>
                    <a:pt x="330" y="182"/>
                  </a:lnTo>
                  <a:close/>
                  <a:moveTo>
                    <a:pt x="1134" y="143"/>
                  </a:moveTo>
                  <a:lnTo>
                    <a:pt x="1020" y="406"/>
                  </a:lnTo>
                  <a:lnTo>
                    <a:pt x="1084" y="406"/>
                  </a:lnTo>
                  <a:lnTo>
                    <a:pt x="1185" y="168"/>
                  </a:lnTo>
                  <a:lnTo>
                    <a:pt x="1134" y="143"/>
                  </a:lnTo>
                  <a:close/>
                  <a:moveTo>
                    <a:pt x="1191" y="91"/>
                  </a:moveTo>
                  <a:lnTo>
                    <a:pt x="1165" y="110"/>
                  </a:lnTo>
                  <a:lnTo>
                    <a:pt x="1191" y="122"/>
                  </a:lnTo>
                  <a:lnTo>
                    <a:pt x="1191" y="91"/>
                  </a:lnTo>
                  <a:close/>
                  <a:moveTo>
                    <a:pt x="617" y="75"/>
                  </a:moveTo>
                  <a:lnTo>
                    <a:pt x="591" y="160"/>
                  </a:lnTo>
                  <a:lnTo>
                    <a:pt x="613" y="151"/>
                  </a:lnTo>
                  <a:lnTo>
                    <a:pt x="667" y="271"/>
                  </a:lnTo>
                  <a:lnTo>
                    <a:pt x="752" y="271"/>
                  </a:lnTo>
                  <a:lnTo>
                    <a:pt x="685" y="126"/>
                  </a:lnTo>
                  <a:lnTo>
                    <a:pt x="706" y="114"/>
                  </a:lnTo>
                  <a:lnTo>
                    <a:pt x="617" y="75"/>
                  </a:lnTo>
                  <a:close/>
                  <a:moveTo>
                    <a:pt x="896" y="44"/>
                  </a:moveTo>
                  <a:lnTo>
                    <a:pt x="896" y="91"/>
                  </a:lnTo>
                  <a:lnTo>
                    <a:pt x="940" y="91"/>
                  </a:lnTo>
                  <a:lnTo>
                    <a:pt x="940" y="44"/>
                  </a:lnTo>
                  <a:lnTo>
                    <a:pt x="896" y="44"/>
                  </a:lnTo>
                  <a:close/>
                  <a:moveTo>
                    <a:pt x="330" y="44"/>
                  </a:moveTo>
                  <a:lnTo>
                    <a:pt x="287" y="50"/>
                  </a:lnTo>
                  <a:lnTo>
                    <a:pt x="250" y="68"/>
                  </a:lnTo>
                  <a:lnTo>
                    <a:pt x="217" y="91"/>
                  </a:lnTo>
                  <a:lnTo>
                    <a:pt x="192" y="124"/>
                  </a:lnTo>
                  <a:lnTo>
                    <a:pt x="177" y="162"/>
                  </a:lnTo>
                  <a:lnTo>
                    <a:pt x="171" y="203"/>
                  </a:lnTo>
                  <a:lnTo>
                    <a:pt x="175" y="236"/>
                  </a:lnTo>
                  <a:lnTo>
                    <a:pt x="184" y="269"/>
                  </a:lnTo>
                  <a:lnTo>
                    <a:pt x="202" y="296"/>
                  </a:lnTo>
                  <a:lnTo>
                    <a:pt x="223" y="321"/>
                  </a:lnTo>
                  <a:lnTo>
                    <a:pt x="250" y="340"/>
                  </a:lnTo>
                  <a:lnTo>
                    <a:pt x="262" y="346"/>
                  </a:lnTo>
                  <a:lnTo>
                    <a:pt x="262" y="406"/>
                  </a:lnTo>
                  <a:lnTo>
                    <a:pt x="306" y="406"/>
                  </a:lnTo>
                  <a:lnTo>
                    <a:pt x="306" y="267"/>
                  </a:lnTo>
                  <a:lnTo>
                    <a:pt x="289" y="257"/>
                  </a:lnTo>
                  <a:lnTo>
                    <a:pt x="274" y="244"/>
                  </a:lnTo>
                  <a:lnTo>
                    <a:pt x="264" y="224"/>
                  </a:lnTo>
                  <a:lnTo>
                    <a:pt x="262" y="203"/>
                  </a:lnTo>
                  <a:lnTo>
                    <a:pt x="268" y="178"/>
                  </a:lnTo>
                  <a:lnTo>
                    <a:pt x="281" y="157"/>
                  </a:lnTo>
                  <a:lnTo>
                    <a:pt x="303" y="141"/>
                  </a:lnTo>
                  <a:lnTo>
                    <a:pt x="330" y="135"/>
                  </a:lnTo>
                  <a:lnTo>
                    <a:pt x="355" y="141"/>
                  </a:lnTo>
                  <a:lnTo>
                    <a:pt x="378" y="157"/>
                  </a:lnTo>
                  <a:lnTo>
                    <a:pt x="392" y="178"/>
                  </a:lnTo>
                  <a:lnTo>
                    <a:pt x="398" y="203"/>
                  </a:lnTo>
                  <a:lnTo>
                    <a:pt x="394" y="224"/>
                  </a:lnTo>
                  <a:lnTo>
                    <a:pt x="384" y="244"/>
                  </a:lnTo>
                  <a:lnTo>
                    <a:pt x="370" y="257"/>
                  </a:lnTo>
                  <a:lnTo>
                    <a:pt x="351" y="267"/>
                  </a:lnTo>
                  <a:lnTo>
                    <a:pt x="351" y="406"/>
                  </a:lnTo>
                  <a:lnTo>
                    <a:pt x="398" y="406"/>
                  </a:lnTo>
                  <a:lnTo>
                    <a:pt x="398" y="346"/>
                  </a:lnTo>
                  <a:lnTo>
                    <a:pt x="409" y="340"/>
                  </a:lnTo>
                  <a:lnTo>
                    <a:pt x="436" y="321"/>
                  </a:lnTo>
                  <a:lnTo>
                    <a:pt x="458" y="296"/>
                  </a:lnTo>
                  <a:lnTo>
                    <a:pt x="473" y="269"/>
                  </a:lnTo>
                  <a:lnTo>
                    <a:pt x="485" y="236"/>
                  </a:lnTo>
                  <a:lnTo>
                    <a:pt x="489" y="203"/>
                  </a:lnTo>
                  <a:lnTo>
                    <a:pt x="483" y="162"/>
                  </a:lnTo>
                  <a:lnTo>
                    <a:pt x="465" y="124"/>
                  </a:lnTo>
                  <a:lnTo>
                    <a:pt x="442" y="91"/>
                  </a:lnTo>
                  <a:lnTo>
                    <a:pt x="409" y="68"/>
                  </a:lnTo>
                  <a:lnTo>
                    <a:pt x="372" y="50"/>
                  </a:lnTo>
                  <a:lnTo>
                    <a:pt x="330" y="44"/>
                  </a:lnTo>
                  <a:close/>
                  <a:moveTo>
                    <a:pt x="851" y="0"/>
                  </a:moveTo>
                  <a:lnTo>
                    <a:pt x="987" y="0"/>
                  </a:lnTo>
                  <a:lnTo>
                    <a:pt x="987" y="135"/>
                  </a:lnTo>
                  <a:lnTo>
                    <a:pt x="940" y="135"/>
                  </a:lnTo>
                  <a:lnTo>
                    <a:pt x="940" y="226"/>
                  </a:lnTo>
                  <a:lnTo>
                    <a:pt x="937" y="255"/>
                  </a:lnTo>
                  <a:lnTo>
                    <a:pt x="923" y="278"/>
                  </a:lnTo>
                  <a:lnTo>
                    <a:pt x="904" y="300"/>
                  </a:lnTo>
                  <a:lnTo>
                    <a:pt x="878" y="311"/>
                  </a:lnTo>
                  <a:lnTo>
                    <a:pt x="851" y="317"/>
                  </a:lnTo>
                  <a:lnTo>
                    <a:pt x="824" y="317"/>
                  </a:lnTo>
                  <a:lnTo>
                    <a:pt x="865" y="406"/>
                  </a:lnTo>
                  <a:lnTo>
                    <a:pt x="971" y="406"/>
                  </a:lnTo>
                  <a:lnTo>
                    <a:pt x="1103" y="99"/>
                  </a:lnTo>
                  <a:lnTo>
                    <a:pt x="1235" y="0"/>
                  </a:lnTo>
                  <a:lnTo>
                    <a:pt x="1235" y="162"/>
                  </a:lnTo>
                  <a:lnTo>
                    <a:pt x="1134" y="406"/>
                  </a:lnTo>
                  <a:lnTo>
                    <a:pt x="1179" y="406"/>
                  </a:lnTo>
                  <a:lnTo>
                    <a:pt x="1181" y="425"/>
                  </a:lnTo>
                  <a:lnTo>
                    <a:pt x="1189" y="472"/>
                  </a:lnTo>
                  <a:lnTo>
                    <a:pt x="1191" y="520"/>
                  </a:lnTo>
                  <a:lnTo>
                    <a:pt x="1191" y="601"/>
                  </a:lnTo>
                  <a:lnTo>
                    <a:pt x="1187" y="673"/>
                  </a:lnTo>
                  <a:lnTo>
                    <a:pt x="1173" y="742"/>
                  </a:lnTo>
                  <a:lnTo>
                    <a:pt x="1154" y="810"/>
                  </a:lnTo>
                  <a:lnTo>
                    <a:pt x="1125" y="874"/>
                  </a:lnTo>
                  <a:lnTo>
                    <a:pt x="1090" y="934"/>
                  </a:lnTo>
                  <a:lnTo>
                    <a:pt x="1047" y="990"/>
                  </a:lnTo>
                  <a:lnTo>
                    <a:pt x="997" y="1040"/>
                  </a:lnTo>
                  <a:lnTo>
                    <a:pt x="940" y="1087"/>
                  </a:lnTo>
                  <a:lnTo>
                    <a:pt x="940" y="1400"/>
                  </a:lnTo>
                  <a:lnTo>
                    <a:pt x="398" y="1400"/>
                  </a:lnTo>
                  <a:lnTo>
                    <a:pt x="398" y="1197"/>
                  </a:lnTo>
                  <a:lnTo>
                    <a:pt x="171" y="1197"/>
                  </a:lnTo>
                  <a:lnTo>
                    <a:pt x="171" y="913"/>
                  </a:lnTo>
                  <a:lnTo>
                    <a:pt x="0" y="874"/>
                  </a:lnTo>
                  <a:lnTo>
                    <a:pt x="155" y="599"/>
                  </a:lnTo>
                  <a:lnTo>
                    <a:pt x="149" y="541"/>
                  </a:lnTo>
                  <a:lnTo>
                    <a:pt x="149" y="483"/>
                  </a:lnTo>
                  <a:lnTo>
                    <a:pt x="157" y="425"/>
                  </a:lnTo>
                  <a:lnTo>
                    <a:pt x="161" y="406"/>
                  </a:lnTo>
                  <a:lnTo>
                    <a:pt x="215" y="406"/>
                  </a:lnTo>
                  <a:lnTo>
                    <a:pt x="215" y="373"/>
                  </a:lnTo>
                  <a:lnTo>
                    <a:pt x="184" y="346"/>
                  </a:lnTo>
                  <a:lnTo>
                    <a:pt x="159" y="317"/>
                  </a:lnTo>
                  <a:lnTo>
                    <a:pt x="142" y="282"/>
                  </a:lnTo>
                  <a:lnTo>
                    <a:pt x="130" y="244"/>
                  </a:lnTo>
                  <a:lnTo>
                    <a:pt x="126" y="203"/>
                  </a:lnTo>
                  <a:lnTo>
                    <a:pt x="130" y="157"/>
                  </a:lnTo>
                  <a:lnTo>
                    <a:pt x="146" y="114"/>
                  </a:lnTo>
                  <a:lnTo>
                    <a:pt x="171" y="77"/>
                  </a:lnTo>
                  <a:lnTo>
                    <a:pt x="202" y="44"/>
                  </a:lnTo>
                  <a:lnTo>
                    <a:pt x="241" y="21"/>
                  </a:lnTo>
                  <a:lnTo>
                    <a:pt x="283" y="6"/>
                  </a:lnTo>
                  <a:lnTo>
                    <a:pt x="330" y="0"/>
                  </a:lnTo>
                  <a:lnTo>
                    <a:pt x="376" y="6"/>
                  </a:lnTo>
                  <a:lnTo>
                    <a:pt x="419" y="21"/>
                  </a:lnTo>
                  <a:lnTo>
                    <a:pt x="456" y="44"/>
                  </a:lnTo>
                  <a:lnTo>
                    <a:pt x="487" y="75"/>
                  </a:lnTo>
                  <a:lnTo>
                    <a:pt x="512" y="112"/>
                  </a:lnTo>
                  <a:lnTo>
                    <a:pt x="528" y="155"/>
                  </a:lnTo>
                  <a:lnTo>
                    <a:pt x="533" y="201"/>
                  </a:lnTo>
                  <a:lnTo>
                    <a:pt x="586" y="13"/>
                  </a:lnTo>
                  <a:lnTo>
                    <a:pt x="814" y="112"/>
                  </a:lnTo>
                  <a:lnTo>
                    <a:pt x="745" y="147"/>
                  </a:lnTo>
                  <a:lnTo>
                    <a:pt x="803" y="271"/>
                  </a:lnTo>
                  <a:lnTo>
                    <a:pt x="851" y="271"/>
                  </a:lnTo>
                  <a:lnTo>
                    <a:pt x="869" y="267"/>
                  </a:lnTo>
                  <a:lnTo>
                    <a:pt x="882" y="257"/>
                  </a:lnTo>
                  <a:lnTo>
                    <a:pt x="892" y="244"/>
                  </a:lnTo>
                  <a:lnTo>
                    <a:pt x="896" y="226"/>
                  </a:lnTo>
                  <a:lnTo>
                    <a:pt x="896" y="135"/>
                  </a:lnTo>
                  <a:lnTo>
                    <a:pt x="851" y="135"/>
                  </a:lnTo>
                  <a:lnTo>
                    <a:pt x="8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4240213" y="3438525"/>
              <a:ext cx="360363" cy="177800"/>
            </a:xfrm>
            <a:custGeom>
              <a:avLst/>
              <a:gdLst>
                <a:gd name="T0" fmla="*/ 0 w 227"/>
                <a:gd name="T1" fmla="*/ 0 h 112"/>
                <a:gd name="T2" fmla="*/ 44 w 227"/>
                <a:gd name="T3" fmla="*/ 0 h 112"/>
                <a:gd name="T4" fmla="*/ 48 w 227"/>
                <a:gd name="T5" fmla="*/ 23 h 112"/>
                <a:gd name="T6" fmla="*/ 58 w 227"/>
                <a:gd name="T7" fmla="*/ 43 h 112"/>
                <a:gd name="T8" fmla="*/ 72 w 227"/>
                <a:gd name="T9" fmla="*/ 56 h 112"/>
                <a:gd name="T10" fmla="*/ 91 w 227"/>
                <a:gd name="T11" fmla="*/ 64 h 112"/>
                <a:gd name="T12" fmla="*/ 112 w 227"/>
                <a:gd name="T13" fmla="*/ 68 h 112"/>
                <a:gd name="T14" fmla="*/ 134 w 227"/>
                <a:gd name="T15" fmla="*/ 64 h 112"/>
                <a:gd name="T16" fmla="*/ 153 w 227"/>
                <a:gd name="T17" fmla="*/ 56 h 112"/>
                <a:gd name="T18" fmla="*/ 167 w 227"/>
                <a:gd name="T19" fmla="*/ 43 h 112"/>
                <a:gd name="T20" fmla="*/ 176 w 227"/>
                <a:gd name="T21" fmla="*/ 23 h 112"/>
                <a:gd name="T22" fmla="*/ 180 w 227"/>
                <a:gd name="T23" fmla="*/ 0 h 112"/>
                <a:gd name="T24" fmla="*/ 227 w 227"/>
                <a:gd name="T25" fmla="*/ 0 h 112"/>
                <a:gd name="T26" fmla="*/ 223 w 227"/>
                <a:gd name="T27" fmla="*/ 31 h 112"/>
                <a:gd name="T28" fmla="*/ 211 w 227"/>
                <a:gd name="T29" fmla="*/ 58 h 112"/>
                <a:gd name="T30" fmla="*/ 192 w 227"/>
                <a:gd name="T31" fmla="*/ 81 h 112"/>
                <a:gd name="T32" fmla="*/ 171 w 227"/>
                <a:gd name="T33" fmla="*/ 99 h 112"/>
                <a:gd name="T34" fmla="*/ 143 w 227"/>
                <a:gd name="T35" fmla="*/ 108 h 112"/>
                <a:gd name="T36" fmla="*/ 112 w 227"/>
                <a:gd name="T37" fmla="*/ 112 h 112"/>
                <a:gd name="T38" fmla="*/ 83 w 227"/>
                <a:gd name="T39" fmla="*/ 108 h 112"/>
                <a:gd name="T40" fmla="*/ 56 w 227"/>
                <a:gd name="T41" fmla="*/ 99 h 112"/>
                <a:gd name="T42" fmla="*/ 33 w 227"/>
                <a:gd name="T43" fmla="*/ 81 h 112"/>
                <a:gd name="T44" fmla="*/ 15 w 227"/>
                <a:gd name="T45" fmla="*/ 58 h 112"/>
                <a:gd name="T46" fmla="*/ 4 w 227"/>
                <a:gd name="T47" fmla="*/ 31 h 112"/>
                <a:gd name="T48" fmla="*/ 0 w 227"/>
                <a:gd name="T4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112">
                  <a:moveTo>
                    <a:pt x="0" y="0"/>
                  </a:moveTo>
                  <a:lnTo>
                    <a:pt x="44" y="0"/>
                  </a:lnTo>
                  <a:lnTo>
                    <a:pt x="48" y="23"/>
                  </a:lnTo>
                  <a:lnTo>
                    <a:pt x="58" y="43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112" y="68"/>
                  </a:lnTo>
                  <a:lnTo>
                    <a:pt x="134" y="64"/>
                  </a:lnTo>
                  <a:lnTo>
                    <a:pt x="153" y="56"/>
                  </a:lnTo>
                  <a:lnTo>
                    <a:pt x="167" y="43"/>
                  </a:lnTo>
                  <a:lnTo>
                    <a:pt x="176" y="23"/>
                  </a:lnTo>
                  <a:lnTo>
                    <a:pt x="180" y="0"/>
                  </a:lnTo>
                  <a:lnTo>
                    <a:pt x="227" y="0"/>
                  </a:lnTo>
                  <a:lnTo>
                    <a:pt x="223" y="31"/>
                  </a:lnTo>
                  <a:lnTo>
                    <a:pt x="211" y="58"/>
                  </a:lnTo>
                  <a:lnTo>
                    <a:pt x="192" y="81"/>
                  </a:lnTo>
                  <a:lnTo>
                    <a:pt x="171" y="99"/>
                  </a:lnTo>
                  <a:lnTo>
                    <a:pt x="143" y="108"/>
                  </a:lnTo>
                  <a:lnTo>
                    <a:pt x="112" y="112"/>
                  </a:lnTo>
                  <a:lnTo>
                    <a:pt x="83" y="108"/>
                  </a:lnTo>
                  <a:lnTo>
                    <a:pt x="56" y="99"/>
                  </a:lnTo>
                  <a:lnTo>
                    <a:pt x="33" y="81"/>
                  </a:lnTo>
                  <a:lnTo>
                    <a:pt x="15" y="58"/>
                  </a:lnTo>
                  <a:lnTo>
                    <a:pt x="4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4531481" y="3770443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1000"/>
                </a:schemeClr>
              </a:gs>
            </a:gsLst>
            <a:lin ang="13500000" scaled="1"/>
            <a:tileRect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1" name="TextBox 40"/>
          <p:cNvSpPr txBox="1"/>
          <p:nvPr/>
        </p:nvSpPr>
        <p:spPr>
          <a:xfrm>
            <a:off x="4529987" y="4107810"/>
            <a:ext cx="941283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339537" y="1048045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3" name="TextBox 42"/>
          <p:cNvSpPr txBox="1"/>
          <p:nvPr/>
        </p:nvSpPr>
        <p:spPr>
          <a:xfrm>
            <a:off x="395645" y="1414672"/>
            <a:ext cx="814647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382851" y="3560294"/>
            <a:ext cx="917945" cy="1035497"/>
          </a:xfrm>
          <a:custGeom>
            <a:avLst/>
            <a:gdLst>
              <a:gd name="T0" fmla="*/ 528 w 1061"/>
              <a:gd name="T1" fmla="*/ 0 h 1198"/>
              <a:gd name="T2" fmla="*/ 549 w 1061"/>
              <a:gd name="T3" fmla="*/ 3 h 1198"/>
              <a:gd name="T4" fmla="*/ 567 w 1061"/>
              <a:gd name="T5" fmla="*/ 8 h 1198"/>
              <a:gd name="T6" fmla="*/ 1022 w 1061"/>
              <a:gd name="T7" fmla="*/ 270 h 1198"/>
              <a:gd name="T8" fmla="*/ 1036 w 1061"/>
              <a:gd name="T9" fmla="*/ 281 h 1198"/>
              <a:gd name="T10" fmla="*/ 1049 w 1061"/>
              <a:gd name="T11" fmla="*/ 299 h 1198"/>
              <a:gd name="T12" fmla="*/ 1056 w 1061"/>
              <a:gd name="T13" fmla="*/ 316 h 1198"/>
              <a:gd name="T14" fmla="*/ 1059 w 1061"/>
              <a:gd name="T15" fmla="*/ 336 h 1198"/>
              <a:gd name="T16" fmla="*/ 1061 w 1061"/>
              <a:gd name="T17" fmla="*/ 860 h 1198"/>
              <a:gd name="T18" fmla="*/ 1058 w 1061"/>
              <a:gd name="T19" fmla="*/ 878 h 1198"/>
              <a:gd name="T20" fmla="*/ 1051 w 1061"/>
              <a:gd name="T21" fmla="*/ 897 h 1198"/>
              <a:gd name="T22" fmla="*/ 1038 w 1061"/>
              <a:gd name="T23" fmla="*/ 913 h 1198"/>
              <a:gd name="T24" fmla="*/ 1024 w 1061"/>
              <a:gd name="T25" fmla="*/ 925 h 1198"/>
              <a:gd name="T26" fmla="*/ 571 w 1061"/>
              <a:gd name="T27" fmla="*/ 1189 h 1198"/>
              <a:gd name="T28" fmla="*/ 553 w 1061"/>
              <a:gd name="T29" fmla="*/ 1196 h 1198"/>
              <a:gd name="T30" fmla="*/ 532 w 1061"/>
              <a:gd name="T31" fmla="*/ 1198 h 1198"/>
              <a:gd name="T32" fmla="*/ 512 w 1061"/>
              <a:gd name="T33" fmla="*/ 1196 h 1198"/>
              <a:gd name="T34" fmla="*/ 494 w 1061"/>
              <a:gd name="T35" fmla="*/ 1189 h 1198"/>
              <a:gd name="T36" fmla="*/ 39 w 1061"/>
              <a:gd name="T37" fmla="*/ 929 h 1198"/>
              <a:gd name="T38" fmla="*/ 25 w 1061"/>
              <a:gd name="T39" fmla="*/ 916 h 1198"/>
              <a:gd name="T40" fmla="*/ 13 w 1061"/>
              <a:gd name="T41" fmla="*/ 901 h 1198"/>
              <a:gd name="T42" fmla="*/ 4 w 1061"/>
              <a:gd name="T43" fmla="*/ 881 h 1198"/>
              <a:gd name="T44" fmla="*/ 0 w 1061"/>
              <a:gd name="T45" fmla="*/ 862 h 1198"/>
              <a:gd name="T46" fmla="*/ 0 w 1061"/>
              <a:gd name="T47" fmla="*/ 338 h 1198"/>
              <a:gd name="T48" fmla="*/ 2 w 1061"/>
              <a:gd name="T49" fmla="*/ 320 h 1198"/>
              <a:gd name="T50" fmla="*/ 11 w 1061"/>
              <a:gd name="T51" fmla="*/ 300 h 1198"/>
              <a:gd name="T52" fmla="*/ 23 w 1061"/>
              <a:gd name="T53" fmla="*/ 285 h 1198"/>
              <a:gd name="T54" fmla="*/ 37 w 1061"/>
              <a:gd name="T55" fmla="*/ 272 h 1198"/>
              <a:gd name="T56" fmla="*/ 491 w 1061"/>
              <a:gd name="T57" fmla="*/ 10 h 1198"/>
              <a:gd name="T58" fmla="*/ 509 w 1061"/>
              <a:gd name="T59" fmla="*/ 3 h 1198"/>
              <a:gd name="T60" fmla="*/ 528 w 1061"/>
              <a:gd name="T61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61" h="1198">
                <a:moveTo>
                  <a:pt x="528" y="0"/>
                </a:moveTo>
                <a:lnTo>
                  <a:pt x="549" y="3"/>
                </a:lnTo>
                <a:lnTo>
                  <a:pt x="567" y="8"/>
                </a:lnTo>
                <a:lnTo>
                  <a:pt x="1022" y="270"/>
                </a:lnTo>
                <a:lnTo>
                  <a:pt x="1036" y="281"/>
                </a:lnTo>
                <a:lnTo>
                  <a:pt x="1049" y="299"/>
                </a:lnTo>
                <a:lnTo>
                  <a:pt x="1056" y="316"/>
                </a:lnTo>
                <a:lnTo>
                  <a:pt x="1059" y="336"/>
                </a:lnTo>
                <a:lnTo>
                  <a:pt x="1061" y="860"/>
                </a:lnTo>
                <a:lnTo>
                  <a:pt x="1058" y="878"/>
                </a:lnTo>
                <a:lnTo>
                  <a:pt x="1051" y="897"/>
                </a:lnTo>
                <a:lnTo>
                  <a:pt x="1038" y="913"/>
                </a:lnTo>
                <a:lnTo>
                  <a:pt x="1024" y="925"/>
                </a:lnTo>
                <a:lnTo>
                  <a:pt x="571" y="1189"/>
                </a:lnTo>
                <a:lnTo>
                  <a:pt x="553" y="1196"/>
                </a:lnTo>
                <a:lnTo>
                  <a:pt x="532" y="1198"/>
                </a:lnTo>
                <a:lnTo>
                  <a:pt x="512" y="1196"/>
                </a:lnTo>
                <a:lnTo>
                  <a:pt x="494" y="1189"/>
                </a:lnTo>
                <a:lnTo>
                  <a:pt x="39" y="929"/>
                </a:lnTo>
                <a:lnTo>
                  <a:pt x="25" y="916"/>
                </a:lnTo>
                <a:lnTo>
                  <a:pt x="13" y="901"/>
                </a:lnTo>
                <a:lnTo>
                  <a:pt x="4" y="881"/>
                </a:lnTo>
                <a:lnTo>
                  <a:pt x="0" y="862"/>
                </a:lnTo>
                <a:lnTo>
                  <a:pt x="0" y="338"/>
                </a:lnTo>
                <a:lnTo>
                  <a:pt x="2" y="320"/>
                </a:lnTo>
                <a:lnTo>
                  <a:pt x="11" y="300"/>
                </a:lnTo>
                <a:lnTo>
                  <a:pt x="23" y="285"/>
                </a:lnTo>
                <a:lnTo>
                  <a:pt x="37" y="272"/>
                </a:lnTo>
                <a:lnTo>
                  <a:pt x="491" y="10"/>
                </a:lnTo>
                <a:lnTo>
                  <a:pt x="509" y="3"/>
                </a:lnTo>
                <a:lnTo>
                  <a:pt x="52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90500" dist="190500" dir="2400000" sx="91000" sy="91000" algn="tl" rotWithShape="0">
              <a:prstClr val="black">
                <a:alpha val="4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5" name="TextBox 44"/>
          <p:cNvSpPr txBox="1"/>
          <p:nvPr/>
        </p:nvSpPr>
        <p:spPr>
          <a:xfrm>
            <a:off x="438959" y="3926921"/>
            <a:ext cx="814647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572795" y="221944"/>
            <a:ext cx="7920000" cy="680025"/>
          </a:xfrm>
        </p:spPr>
        <p:txBody>
          <a:bodyPr/>
          <a:lstStyle/>
          <a:p>
            <a:r>
              <a:rPr lang="en-US" dirty="0"/>
              <a:t>Thematic Action Plan</a:t>
            </a:r>
          </a:p>
        </p:txBody>
      </p:sp>
    </p:spTree>
    <p:extLst>
      <p:ext uri="{BB962C8B-B14F-4D97-AF65-F5344CB8AC3E}">
        <p14:creationId xmlns:p14="http://schemas.microsoft.com/office/powerpoint/2010/main" val="19733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99" y="360000"/>
            <a:ext cx="7920001" cy="780542"/>
          </a:xfrm>
        </p:spPr>
        <p:txBody>
          <a:bodyPr/>
          <a:lstStyle/>
          <a:p>
            <a:r>
              <a:rPr lang="en-US" dirty="0"/>
              <a:t>Kick-off information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4</a:t>
            </a:fld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19999" y="1500543"/>
            <a:ext cx="7706245" cy="4619456"/>
          </a:xfrm>
        </p:spPr>
        <p:txBody>
          <a:bodyPr/>
          <a:lstStyle/>
          <a:p>
            <a:r>
              <a:rPr lang="en-GB" dirty="0"/>
              <a:t>Raise the awareness of programme stakeholders about the specific thematic work streams ESPON will be opening to support policymaking;</a:t>
            </a:r>
          </a:p>
          <a:p>
            <a:r>
              <a:rPr lang="en-GB" dirty="0"/>
              <a:t>Engage in an exchange with policymakers at all levels on the general policy needs that could be addressed and in which way;</a:t>
            </a:r>
          </a:p>
          <a:p>
            <a:r>
              <a:rPr lang="en-GB" dirty="0"/>
              <a:t>Engage in an exchange with scientists on the state-of-the art of the existing territorial research in the related fields of each TAP and to collect a wide range of proposals for programme research activities to ensure the relevance and added value of ESPON evidence production;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588774" y="4159045"/>
            <a:ext cx="5447071" cy="2570554"/>
            <a:chOff x="557057" y="1476518"/>
            <a:chExt cx="11359479" cy="5396231"/>
          </a:xfrm>
        </p:grpSpPr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xmlns="" id="{934CFBD4-A9BB-4AB4-97E5-E445475761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057" y="3943816"/>
              <a:ext cx="2499375" cy="2459765"/>
            </a:xfrm>
            <a:custGeom>
              <a:avLst/>
              <a:gdLst>
                <a:gd name="T0" fmla="*/ 755 w 1063"/>
                <a:gd name="T1" fmla="*/ 883 h 1046"/>
                <a:gd name="T2" fmla="*/ 846 w 1063"/>
                <a:gd name="T3" fmla="*/ 806 h 1046"/>
                <a:gd name="T4" fmla="*/ 942 w 1063"/>
                <a:gd name="T5" fmla="*/ 861 h 1046"/>
                <a:gd name="T6" fmla="*/ 1029 w 1063"/>
                <a:gd name="T7" fmla="*/ 710 h 1046"/>
                <a:gd name="T8" fmla="*/ 933 w 1063"/>
                <a:gd name="T9" fmla="*/ 655 h 1046"/>
                <a:gd name="T10" fmla="*/ 954 w 1063"/>
                <a:gd name="T11" fmla="*/ 538 h 1046"/>
                <a:gd name="T12" fmla="*/ 1063 w 1063"/>
                <a:gd name="T13" fmla="*/ 519 h 1046"/>
                <a:gd name="T14" fmla="*/ 1032 w 1063"/>
                <a:gd name="T15" fmla="*/ 347 h 1046"/>
                <a:gd name="T16" fmla="*/ 924 w 1063"/>
                <a:gd name="T17" fmla="*/ 366 h 1046"/>
                <a:gd name="T18" fmla="*/ 864 w 1063"/>
                <a:gd name="T19" fmla="*/ 263 h 1046"/>
                <a:gd name="T20" fmla="*/ 935 w 1063"/>
                <a:gd name="T21" fmla="*/ 178 h 1046"/>
                <a:gd name="T22" fmla="*/ 801 w 1063"/>
                <a:gd name="T23" fmla="*/ 66 h 1046"/>
                <a:gd name="T24" fmla="*/ 730 w 1063"/>
                <a:gd name="T25" fmla="*/ 151 h 1046"/>
                <a:gd name="T26" fmla="*/ 619 w 1063"/>
                <a:gd name="T27" fmla="*/ 110 h 1046"/>
                <a:gd name="T28" fmla="*/ 619 w 1063"/>
                <a:gd name="T29" fmla="*/ 0 h 1046"/>
                <a:gd name="T30" fmla="*/ 444 w 1063"/>
                <a:gd name="T31" fmla="*/ 0 h 1046"/>
                <a:gd name="T32" fmla="*/ 444 w 1063"/>
                <a:gd name="T33" fmla="*/ 110 h 1046"/>
                <a:gd name="T34" fmla="*/ 332 w 1063"/>
                <a:gd name="T35" fmla="*/ 151 h 1046"/>
                <a:gd name="T36" fmla="*/ 261 w 1063"/>
                <a:gd name="T37" fmla="*/ 66 h 1046"/>
                <a:gd name="T38" fmla="*/ 128 w 1063"/>
                <a:gd name="T39" fmla="*/ 178 h 1046"/>
                <a:gd name="T40" fmla="*/ 199 w 1063"/>
                <a:gd name="T41" fmla="*/ 263 h 1046"/>
                <a:gd name="T42" fmla="*/ 139 w 1063"/>
                <a:gd name="T43" fmla="*/ 366 h 1046"/>
                <a:gd name="T44" fmla="*/ 31 w 1063"/>
                <a:gd name="T45" fmla="*/ 347 h 1046"/>
                <a:gd name="T46" fmla="*/ 0 w 1063"/>
                <a:gd name="T47" fmla="*/ 519 h 1046"/>
                <a:gd name="T48" fmla="*/ 109 w 1063"/>
                <a:gd name="T49" fmla="*/ 538 h 1046"/>
                <a:gd name="T50" fmla="*/ 130 w 1063"/>
                <a:gd name="T51" fmla="*/ 655 h 1046"/>
                <a:gd name="T52" fmla="*/ 34 w 1063"/>
                <a:gd name="T53" fmla="*/ 710 h 1046"/>
                <a:gd name="T54" fmla="*/ 121 w 1063"/>
                <a:gd name="T55" fmla="*/ 861 h 1046"/>
                <a:gd name="T56" fmla="*/ 217 w 1063"/>
                <a:gd name="T57" fmla="*/ 806 h 1046"/>
                <a:gd name="T58" fmla="*/ 308 w 1063"/>
                <a:gd name="T59" fmla="*/ 883 h 1046"/>
                <a:gd name="T60" fmla="*/ 270 w 1063"/>
                <a:gd name="T61" fmla="*/ 986 h 1046"/>
                <a:gd name="T62" fmla="*/ 434 w 1063"/>
                <a:gd name="T63" fmla="*/ 1046 h 1046"/>
                <a:gd name="T64" fmla="*/ 472 w 1063"/>
                <a:gd name="T65" fmla="*/ 942 h 1046"/>
                <a:gd name="T66" fmla="*/ 531 w 1063"/>
                <a:gd name="T67" fmla="*/ 947 h 1046"/>
                <a:gd name="T68" fmla="*/ 591 w 1063"/>
                <a:gd name="T69" fmla="*/ 942 h 1046"/>
                <a:gd name="T70" fmla="*/ 629 w 1063"/>
                <a:gd name="T71" fmla="*/ 1046 h 1046"/>
                <a:gd name="T72" fmla="*/ 793 w 1063"/>
                <a:gd name="T73" fmla="*/ 986 h 1046"/>
                <a:gd name="T74" fmla="*/ 755 w 1063"/>
                <a:gd name="T75" fmla="*/ 883 h 1046"/>
                <a:gd name="T76" fmla="*/ 531 w 1063"/>
                <a:gd name="T77" fmla="*/ 747 h 1046"/>
                <a:gd name="T78" fmla="*/ 309 w 1063"/>
                <a:gd name="T79" fmla="*/ 524 h 1046"/>
                <a:gd name="T80" fmla="*/ 531 w 1063"/>
                <a:gd name="T81" fmla="*/ 301 h 1046"/>
                <a:gd name="T82" fmla="*/ 754 w 1063"/>
                <a:gd name="T83" fmla="*/ 524 h 1046"/>
                <a:gd name="T84" fmla="*/ 531 w 1063"/>
                <a:gd name="T85" fmla="*/ 747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755" y="883"/>
                  </a:move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lnTo>
                    <a:pt x="755" y="883"/>
                  </a:lnTo>
                  <a:close/>
                  <a:moveTo>
                    <a:pt x="531" y="747"/>
                  </a:moveTo>
                  <a:cubicBezTo>
                    <a:pt x="409" y="747"/>
                    <a:pt x="309" y="647"/>
                    <a:pt x="309" y="524"/>
                  </a:cubicBezTo>
                  <a:cubicBezTo>
                    <a:pt x="309" y="401"/>
                    <a:pt x="409" y="301"/>
                    <a:pt x="531" y="301"/>
                  </a:cubicBezTo>
                  <a:cubicBezTo>
                    <a:pt x="654" y="301"/>
                    <a:pt x="754" y="401"/>
                    <a:pt x="754" y="524"/>
                  </a:cubicBezTo>
                  <a:cubicBezTo>
                    <a:pt x="754" y="647"/>
                    <a:pt x="654" y="747"/>
                    <a:pt x="531" y="74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xmlns="" id="{5C4D3411-D7B1-41D7-BC83-8E81F85553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6853" y="1476518"/>
              <a:ext cx="3909683" cy="3847722"/>
            </a:xfrm>
            <a:custGeom>
              <a:avLst/>
              <a:gdLst>
                <a:gd name="T0" fmla="*/ 755 w 1063"/>
                <a:gd name="T1" fmla="*/ 883 h 1046"/>
                <a:gd name="T2" fmla="*/ 846 w 1063"/>
                <a:gd name="T3" fmla="*/ 806 h 1046"/>
                <a:gd name="T4" fmla="*/ 942 w 1063"/>
                <a:gd name="T5" fmla="*/ 861 h 1046"/>
                <a:gd name="T6" fmla="*/ 1029 w 1063"/>
                <a:gd name="T7" fmla="*/ 710 h 1046"/>
                <a:gd name="T8" fmla="*/ 933 w 1063"/>
                <a:gd name="T9" fmla="*/ 655 h 1046"/>
                <a:gd name="T10" fmla="*/ 954 w 1063"/>
                <a:gd name="T11" fmla="*/ 538 h 1046"/>
                <a:gd name="T12" fmla="*/ 1063 w 1063"/>
                <a:gd name="T13" fmla="*/ 519 h 1046"/>
                <a:gd name="T14" fmla="*/ 1032 w 1063"/>
                <a:gd name="T15" fmla="*/ 347 h 1046"/>
                <a:gd name="T16" fmla="*/ 924 w 1063"/>
                <a:gd name="T17" fmla="*/ 366 h 1046"/>
                <a:gd name="T18" fmla="*/ 864 w 1063"/>
                <a:gd name="T19" fmla="*/ 263 h 1046"/>
                <a:gd name="T20" fmla="*/ 935 w 1063"/>
                <a:gd name="T21" fmla="*/ 178 h 1046"/>
                <a:gd name="T22" fmla="*/ 801 w 1063"/>
                <a:gd name="T23" fmla="*/ 66 h 1046"/>
                <a:gd name="T24" fmla="*/ 730 w 1063"/>
                <a:gd name="T25" fmla="*/ 151 h 1046"/>
                <a:gd name="T26" fmla="*/ 619 w 1063"/>
                <a:gd name="T27" fmla="*/ 110 h 1046"/>
                <a:gd name="T28" fmla="*/ 619 w 1063"/>
                <a:gd name="T29" fmla="*/ 0 h 1046"/>
                <a:gd name="T30" fmla="*/ 444 w 1063"/>
                <a:gd name="T31" fmla="*/ 0 h 1046"/>
                <a:gd name="T32" fmla="*/ 444 w 1063"/>
                <a:gd name="T33" fmla="*/ 110 h 1046"/>
                <a:gd name="T34" fmla="*/ 332 w 1063"/>
                <a:gd name="T35" fmla="*/ 151 h 1046"/>
                <a:gd name="T36" fmla="*/ 261 w 1063"/>
                <a:gd name="T37" fmla="*/ 66 h 1046"/>
                <a:gd name="T38" fmla="*/ 128 w 1063"/>
                <a:gd name="T39" fmla="*/ 178 h 1046"/>
                <a:gd name="T40" fmla="*/ 199 w 1063"/>
                <a:gd name="T41" fmla="*/ 263 h 1046"/>
                <a:gd name="T42" fmla="*/ 139 w 1063"/>
                <a:gd name="T43" fmla="*/ 366 h 1046"/>
                <a:gd name="T44" fmla="*/ 31 w 1063"/>
                <a:gd name="T45" fmla="*/ 347 h 1046"/>
                <a:gd name="T46" fmla="*/ 0 w 1063"/>
                <a:gd name="T47" fmla="*/ 519 h 1046"/>
                <a:gd name="T48" fmla="*/ 109 w 1063"/>
                <a:gd name="T49" fmla="*/ 538 h 1046"/>
                <a:gd name="T50" fmla="*/ 130 w 1063"/>
                <a:gd name="T51" fmla="*/ 655 h 1046"/>
                <a:gd name="T52" fmla="*/ 34 w 1063"/>
                <a:gd name="T53" fmla="*/ 710 h 1046"/>
                <a:gd name="T54" fmla="*/ 121 w 1063"/>
                <a:gd name="T55" fmla="*/ 861 h 1046"/>
                <a:gd name="T56" fmla="*/ 217 w 1063"/>
                <a:gd name="T57" fmla="*/ 806 h 1046"/>
                <a:gd name="T58" fmla="*/ 308 w 1063"/>
                <a:gd name="T59" fmla="*/ 883 h 1046"/>
                <a:gd name="T60" fmla="*/ 270 w 1063"/>
                <a:gd name="T61" fmla="*/ 986 h 1046"/>
                <a:gd name="T62" fmla="*/ 434 w 1063"/>
                <a:gd name="T63" fmla="*/ 1046 h 1046"/>
                <a:gd name="T64" fmla="*/ 472 w 1063"/>
                <a:gd name="T65" fmla="*/ 942 h 1046"/>
                <a:gd name="T66" fmla="*/ 531 w 1063"/>
                <a:gd name="T67" fmla="*/ 947 h 1046"/>
                <a:gd name="T68" fmla="*/ 591 w 1063"/>
                <a:gd name="T69" fmla="*/ 942 h 1046"/>
                <a:gd name="T70" fmla="*/ 629 w 1063"/>
                <a:gd name="T71" fmla="*/ 1046 h 1046"/>
                <a:gd name="T72" fmla="*/ 793 w 1063"/>
                <a:gd name="T73" fmla="*/ 986 h 1046"/>
                <a:gd name="T74" fmla="*/ 755 w 1063"/>
                <a:gd name="T75" fmla="*/ 883 h 1046"/>
                <a:gd name="T76" fmla="*/ 531 w 1063"/>
                <a:gd name="T77" fmla="*/ 747 h 1046"/>
                <a:gd name="T78" fmla="*/ 309 w 1063"/>
                <a:gd name="T79" fmla="*/ 524 h 1046"/>
                <a:gd name="T80" fmla="*/ 531 w 1063"/>
                <a:gd name="T81" fmla="*/ 301 h 1046"/>
                <a:gd name="T82" fmla="*/ 754 w 1063"/>
                <a:gd name="T83" fmla="*/ 524 h 1046"/>
                <a:gd name="T84" fmla="*/ 531 w 1063"/>
                <a:gd name="T85" fmla="*/ 747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755" y="883"/>
                  </a:move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lnTo>
                    <a:pt x="755" y="883"/>
                  </a:lnTo>
                  <a:close/>
                  <a:moveTo>
                    <a:pt x="531" y="747"/>
                  </a:moveTo>
                  <a:cubicBezTo>
                    <a:pt x="409" y="747"/>
                    <a:pt x="309" y="647"/>
                    <a:pt x="309" y="524"/>
                  </a:cubicBezTo>
                  <a:cubicBezTo>
                    <a:pt x="309" y="401"/>
                    <a:pt x="409" y="301"/>
                    <a:pt x="531" y="301"/>
                  </a:cubicBezTo>
                  <a:cubicBezTo>
                    <a:pt x="654" y="301"/>
                    <a:pt x="754" y="401"/>
                    <a:pt x="754" y="524"/>
                  </a:cubicBezTo>
                  <a:cubicBezTo>
                    <a:pt x="754" y="647"/>
                    <a:pt x="654" y="747"/>
                    <a:pt x="531" y="74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xmlns="" id="{53B229E6-C554-4E02-8A01-C19949E73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6751" y="3882865"/>
              <a:ext cx="2420967" cy="2443986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1C9D23BF-D590-45CE-B530-D9591937BE1A}"/>
                </a:ext>
              </a:extLst>
            </p:cNvPr>
            <p:cNvGrpSpPr/>
            <p:nvPr/>
          </p:nvGrpSpPr>
          <p:grpSpPr>
            <a:xfrm>
              <a:off x="902693" y="2221063"/>
              <a:ext cx="3979432" cy="4651686"/>
              <a:chOff x="1196321" y="2837025"/>
              <a:chExt cx="3439870" cy="4020975"/>
            </a:xfrm>
            <a:solidFill>
              <a:schemeClr val="accent1"/>
            </a:solidFill>
          </p:grpSpPr>
          <p:sp>
            <p:nvSpPr>
              <p:cNvPr id="32" name="Freeform: Shape 80">
                <a:extLst>
                  <a:ext uri="{FF2B5EF4-FFF2-40B4-BE49-F238E27FC236}">
                    <a16:creationId xmlns:a16="http://schemas.microsoft.com/office/drawing/2014/main" xmlns="" id="{661361D4-CA61-40D1-B88F-5BDDEDC67936}"/>
                  </a:ext>
                </a:extLst>
              </p:cNvPr>
              <p:cNvSpPr/>
              <p:nvPr/>
            </p:nvSpPr>
            <p:spPr>
              <a:xfrm rot="19589148" flipH="1">
                <a:off x="1196321" y="2837025"/>
                <a:ext cx="2614892" cy="942007"/>
              </a:xfrm>
              <a:custGeom>
                <a:avLst/>
                <a:gdLst>
                  <a:gd name="connsiteX0" fmla="*/ 1596260 w 3352196"/>
                  <a:gd name="connsiteY0" fmla="*/ 980 h 1207619"/>
                  <a:gd name="connsiteX1" fmla="*/ 1770472 w 3352196"/>
                  <a:gd name="connsiteY1" fmla="*/ 2506 h 1207619"/>
                  <a:gd name="connsiteX2" fmla="*/ 2245787 w 3352196"/>
                  <a:gd name="connsiteY2" fmla="*/ 77625 h 1207619"/>
                  <a:gd name="connsiteX3" fmla="*/ 3349518 w 3352196"/>
                  <a:gd name="connsiteY3" fmla="*/ 1189651 h 1207619"/>
                  <a:gd name="connsiteX4" fmla="*/ 3352196 w 3352196"/>
                  <a:gd name="connsiteY4" fmla="*/ 1207619 h 1207619"/>
                  <a:gd name="connsiteX5" fmla="*/ 0 w 3352196"/>
                  <a:gd name="connsiteY5" fmla="*/ 1207619 h 1207619"/>
                  <a:gd name="connsiteX6" fmla="*/ 24530 w 3352196"/>
                  <a:gd name="connsiteY6" fmla="*/ 1129450 h 1207619"/>
                  <a:gd name="connsiteX7" fmla="*/ 47547 w 3352196"/>
                  <a:gd name="connsiteY7" fmla="*/ 1034039 h 1207619"/>
                  <a:gd name="connsiteX8" fmla="*/ 565909 w 3352196"/>
                  <a:gd name="connsiteY8" fmla="*/ 279143 h 1207619"/>
                  <a:gd name="connsiteX9" fmla="*/ 1596260 w 3352196"/>
                  <a:gd name="connsiteY9" fmla="*/ 980 h 120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52196" h="1207619">
                    <a:moveTo>
                      <a:pt x="1596260" y="980"/>
                    </a:moveTo>
                    <a:cubicBezTo>
                      <a:pt x="1653703" y="-692"/>
                      <a:pt x="1711845" y="-249"/>
                      <a:pt x="1770472" y="2506"/>
                    </a:cubicBezTo>
                    <a:cubicBezTo>
                      <a:pt x="1926810" y="9852"/>
                      <a:pt x="2086598" y="33643"/>
                      <a:pt x="2245787" y="77625"/>
                    </a:cubicBezTo>
                    <a:cubicBezTo>
                      <a:pt x="2802946" y="231563"/>
                      <a:pt x="3235165" y="593667"/>
                      <a:pt x="3349518" y="1189651"/>
                    </a:cubicBezTo>
                    <a:lnTo>
                      <a:pt x="3352196" y="1207619"/>
                    </a:lnTo>
                    <a:lnTo>
                      <a:pt x="0" y="1207619"/>
                    </a:lnTo>
                    <a:lnTo>
                      <a:pt x="24530" y="1129450"/>
                    </a:lnTo>
                    <a:cubicBezTo>
                      <a:pt x="33298" y="1098313"/>
                      <a:pt x="41148" y="1066426"/>
                      <a:pt x="47547" y="1034039"/>
                    </a:cubicBezTo>
                    <a:cubicBezTo>
                      <a:pt x="98743" y="774943"/>
                      <a:pt x="245933" y="467867"/>
                      <a:pt x="565909" y="279143"/>
                    </a:cubicBezTo>
                    <a:cubicBezTo>
                      <a:pt x="826290" y="128004"/>
                      <a:pt x="1194157" y="12682"/>
                      <a:pt x="1596260" y="9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3" name="Freeform: Shape 78">
                <a:extLst>
                  <a:ext uri="{FF2B5EF4-FFF2-40B4-BE49-F238E27FC236}">
                    <a16:creationId xmlns:a16="http://schemas.microsoft.com/office/drawing/2014/main" xmlns="" id="{7AD579FB-C964-4088-96A3-C0BA34268FCF}"/>
                  </a:ext>
                </a:extLst>
              </p:cNvPr>
              <p:cNvSpPr/>
              <p:nvPr/>
            </p:nvSpPr>
            <p:spPr>
              <a:xfrm flipH="1">
                <a:off x="1653377" y="4407877"/>
                <a:ext cx="2982814" cy="2450123"/>
              </a:xfrm>
              <a:custGeom>
                <a:avLst/>
                <a:gdLst>
                  <a:gd name="connsiteX0" fmla="*/ 444098 w 3823859"/>
                  <a:gd name="connsiteY0" fmla="*/ 0 h 3140968"/>
                  <a:gd name="connsiteX1" fmla="*/ 3796294 w 3823859"/>
                  <a:gd name="connsiteY1" fmla="*/ 0 h 3140968"/>
                  <a:gd name="connsiteX2" fmla="*/ 3813185 w 3823859"/>
                  <a:gd name="connsiteY2" fmla="*/ 113332 h 3140968"/>
                  <a:gd name="connsiteX3" fmla="*/ 3822601 w 3823859"/>
                  <a:gd name="connsiteY3" fmla="*/ 251848 h 3140968"/>
                  <a:gd name="connsiteX4" fmla="*/ 3368235 w 3823859"/>
                  <a:gd name="connsiteY4" fmla="*/ 1656081 h 3140968"/>
                  <a:gd name="connsiteX5" fmla="*/ 3313839 w 3823859"/>
                  <a:gd name="connsiteY5" fmla="*/ 2458958 h 3140968"/>
                  <a:gd name="connsiteX6" fmla="*/ 3607817 w 3823859"/>
                  <a:gd name="connsiteY6" fmla="*/ 3064314 h 3140968"/>
                  <a:gd name="connsiteX7" fmla="*/ 3655073 w 3823859"/>
                  <a:gd name="connsiteY7" fmla="*/ 3140968 h 3140968"/>
                  <a:gd name="connsiteX8" fmla="*/ 1757452 w 3823859"/>
                  <a:gd name="connsiteY8" fmla="*/ 3140968 h 3140968"/>
                  <a:gd name="connsiteX9" fmla="*/ 1736354 w 3823859"/>
                  <a:gd name="connsiteY9" fmla="*/ 3066712 h 3140968"/>
                  <a:gd name="connsiteX10" fmla="*/ 1090001 w 3823859"/>
                  <a:gd name="connsiteY10" fmla="*/ 2490945 h 3140968"/>
                  <a:gd name="connsiteX11" fmla="*/ 411651 w 3823859"/>
                  <a:gd name="connsiteY11" fmla="*/ 2385388 h 3140968"/>
                  <a:gd name="connsiteX12" fmla="*/ 408452 w 3823859"/>
                  <a:gd name="connsiteY12" fmla="*/ 2081510 h 3140968"/>
                  <a:gd name="connsiteX13" fmla="*/ 254862 w 3823859"/>
                  <a:gd name="connsiteY13" fmla="*/ 1883190 h 3140968"/>
                  <a:gd name="connsiteX14" fmla="*/ 331657 w 3823859"/>
                  <a:gd name="connsiteY14" fmla="*/ 1777633 h 3140968"/>
                  <a:gd name="connsiteX15" fmla="*/ 267661 w 3823859"/>
                  <a:gd name="connsiteY15" fmla="*/ 1681672 h 3140968"/>
                  <a:gd name="connsiteX16" fmla="*/ 245263 w 3823859"/>
                  <a:gd name="connsiteY16" fmla="*/ 1566518 h 3140968"/>
                  <a:gd name="connsiteX17" fmla="*/ 274061 w 3823859"/>
                  <a:gd name="connsiteY17" fmla="*/ 1403384 h 3140968"/>
                  <a:gd name="connsiteX18" fmla="*/ 5281 w 3823859"/>
                  <a:gd name="connsiteY18" fmla="*/ 1189070 h 3140968"/>
                  <a:gd name="connsiteX19" fmla="*/ 357255 w 3823859"/>
                  <a:gd name="connsiteY19" fmla="*/ 635694 h 3140968"/>
                  <a:gd name="connsiteX20" fmla="*/ 331657 w 3823859"/>
                  <a:gd name="connsiteY20" fmla="*/ 379797 h 3140968"/>
                  <a:gd name="connsiteX21" fmla="*/ 440099 w 3823859"/>
                  <a:gd name="connsiteY21" fmla="*/ 12745 h 3140968"/>
                  <a:gd name="connsiteX22" fmla="*/ 444098 w 3823859"/>
                  <a:gd name="connsiteY22" fmla="*/ 0 h 314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23859" h="3140968">
                    <a:moveTo>
                      <a:pt x="444098" y="0"/>
                    </a:moveTo>
                    <a:lnTo>
                      <a:pt x="3796294" y="0"/>
                    </a:lnTo>
                    <a:lnTo>
                      <a:pt x="3813185" y="113332"/>
                    </a:lnTo>
                    <a:cubicBezTo>
                      <a:pt x="3818039" y="158298"/>
                      <a:pt x="3821201" y="204467"/>
                      <a:pt x="3822601" y="251848"/>
                    </a:cubicBezTo>
                    <a:cubicBezTo>
                      <a:pt x="3845000" y="1009942"/>
                      <a:pt x="3563421" y="1464160"/>
                      <a:pt x="3368235" y="1656081"/>
                    </a:cubicBezTo>
                    <a:cubicBezTo>
                      <a:pt x="3173049" y="1848004"/>
                      <a:pt x="3227445" y="2097504"/>
                      <a:pt x="3313839" y="2458958"/>
                    </a:cubicBezTo>
                    <a:cubicBezTo>
                      <a:pt x="3349036" y="2607698"/>
                      <a:pt x="3476227" y="2845202"/>
                      <a:pt x="3607817" y="3064314"/>
                    </a:cubicBezTo>
                    <a:lnTo>
                      <a:pt x="3655073" y="3140968"/>
                    </a:lnTo>
                    <a:lnTo>
                      <a:pt x="1757452" y="3140968"/>
                    </a:lnTo>
                    <a:lnTo>
                      <a:pt x="1736354" y="3066712"/>
                    </a:lnTo>
                    <a:cubicBezTo>
                      <a:pt x="1617963" y="2657277"/>
                      <a:pt x="1381180" y="2468554"/>
                      <a:pt x="1090001" y="2490945"/>
                    </a:cubicBezTo>
                    <a:cubicBezTo>
                      <a:pt x="632435" y="2529330"/>
                      <a:pt x="526843" y="2564515"/>
                      <a:pt x="411651" y="2385388"/>
                    </a:cubicBezTo>
                    <a:cubicBezTo>
                      <a:pt x="309259" y="2228651"/>
                      <a:pt x="408452" y="2135888"/>
                      <a:pt x="408452" y="2081510"/>
                    </a:cubicBezTo>
                    <a:cubicBezTo>
                      <a:pt x="408452" y="2027132"/>
                      <a:pt x="261262" y="1899184"/>
                      <a:pt x="254862" y="1883190"/>
                    </a:cubicBezTo>
                    <a:cubicBezTo>
                      <a:pt x="248462" y="1867197"/>
                      <a:pt x="331657" y="1777633"/>
                      <a:pt x="331657" y="1777633"/>
                    </a:cubicBezTo>
                    <a:cubicBezTo>
                      <a:pt x="328457" y="1748844"/>
                      <a:pt x="267661" y="1681672"/>
                      <a:pt x="267661" y="1681672"/>
                    </a:cubicBezTo>
                    <a:cubicBezTo>
                      <a:pt x="267661" y="1681672"/>
                      <a:pt x="206866" y="1604902"/>
                      <a:pt x="245263" y="1566518"/>
                    </a:cubicBezTo>
                    <a:cubicBezTo>
                      <a:pt x="283661" y="1528133"/>
                      <a:pt x="296460" y="1448165"/>
                      <a:pt x="274061" y="1403384"/>
                    </a:cubicBezTo>
                    <a:cubicBezTo>
                      <a:pt x="251663" y="1358602"/>
                      <a:pt x="-42716" y="1272237"/>
                      <a:pt x="5281" y="1189070"/>
                    </a:cubicBezTo>
                    <a:cubicBezTo>
                      <a:pt x="94874" y="1029135"/>
                      <a:pt x="302859" y="760443"/>
                      <a:pt x="357255" y="635694"/>
                    </a:cubicBezTo>
                    <a:cubicBezTo>
                      <a:pt x="405251" y="526937"/>
                      <a:pt x="366854" y="446969"/>
                      <a:pt x="331657" y="379797"/>
                    </a:cubicBezTo>
                    <a:cubicBezTo>
                      <a:pt x="305259" y="329417"/>
                      <a:pt x="379654" y="189074"/>
                      <a:pt x="440099" y="12745"/>
                    </a:cubicBezTo>
                    <a:lnTo>
                      <a:pt x="44409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F38E9BCD-136C-4167-805E-B1DDE3B02E5D}"/>
                </a:ext>
              </a:extLst>
            </p:cNvPr>
            <p:cNvGrpSpPr/>
            <p:nvPr/>
          </p:nvGrpSpPr>
          <p:grpSpPr>
            <a:xfrm>
              <a:off x="8103493" y="3155716"/>
              <a:ext cx="3182639" cy="3717032"/>
              <a:chOff x="7552634" y="2843466"/>
              <a:chExt cx="3437369" cy="4014534"/>
            </a:xfrm>
            <a:solidFill>
              <a:schemeClr val="accent1"/>
            </a:solidFill>
          </p:grpSpPr>
          <p:sp>
            <p:nvSpPr>
              <p:cNvPr id="30" name="Freeform: Shape 83">
                <a:extLst>
                  <a:ext uri="{FF2B5EF4-FFF2-40B4-BE49-F238E27FC236}">
                    <a16:creationId xmlns:a16="http://schemas.microsoft.com/office/drawing/2014/main" xmlns="" id="{75F01F34-0EDA-445B-B1B6-BC9EE698EC33}"/>
                  </a:ext>
                </a:extLst>
              </p:cNvPr>
              <p:cNvSpPr/>
              <p:nvPr/>
            </p:nvSpPr>
            <p:spPr>
              <a:xfrm rot="1984311">
                <a:off x="8375111" y="2843466"/>
                <a:ext cx="2614892" cy="942007"/>
              </a:xfrm>
              <a:custGeom>
                <a:avLst/>
                <a:gdLst>
                  <a:gd name="connsiteX0" fmla="*/ 1596260 w 3352196"/>
                  <a:gd name="connsiteY0" fmla="*/ 980 h 1207619"/>
                  <a:gd name="connsiteX1" fmla="*/ 1770472 w 3352196"/>
                  <a:gd name="connsiteY1" fmla="*/ 2506 h 1207619"/>
                  <a:gd name="connsiteX2" fmla="*/ 2245787 w 3352196"/>
                  <a:gd name="connsiteY2" fmla="*/ 77625 h 1207619"/>
                  <a:gd name="connsiteX3" fmla="*/ 3349518 w 3352196"/>
                  <a:gd name="connsiteY3" fmla="*/ 1189651 h 1207619"/>
                  <a:gd name="connsiteX4" fmla="*/ 3352196 w 3352196"/>
                  <a:gd name="connsiteY4" fmla="*/ 1207619 h 1207619"/>
                  <a:gd name="connsiteX5" fmla="*/ 0 w 3352196"/>
                  <a:gd name="connsiteY5" fmla="*/ 1207619 h 1207619"/>
                  <a:gd name="connsiteX6" fmla="*/ 24530 w 3352196"/>
                  <a:gd name="connsiteY6" fmla="*/ 1129450 h 1207619"/>
                  <a:gd name="connsiteX7" fmla="*/ 47547 w 3352196"/>
                  <a:gd name="connsiteY7" fmla="*/ 1034039 h 1207619"/>
                  <a:gd name="connsiteX8" fmla="*/ 565909 w 3352196"/>
                  <a:gd name="connsiteY8" fmla="*/ 279143 h 1207619"/>
                  <a:gd name="connsiteX9" fmla="*/ 1596260 w 3352196"/>
                  <a:gd name="connsiteY9" fmla="*/ 980 h 120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52196" h="1207619">
                    <a:moveTo>
                      <a:pt x="1596260" y="980"/>
                    </a:moveTo>
                    <a:cubicBezTo>
                      <a:pt x="1653703" y="-692"/>
                      <a:pt x="1711845" y="-249"/>
                      <a:pt x="1770472" y="2506"/>
                    </a:cubicBezTo>
                    <a:cubicBezTo>
                      <a:pt x="1926810" y="9852"/>
                      <a:pt x="2086598" y="33643"/>
                      <a:pt x="2245787" y="77625"/>
                    </a:cubicBezTo>
                    <a:cubicBezTo>
                      <a:pt x="2802946" y="231563"/>
                      <a:pt x="3235165" y="593667"/>
                      <a:pt x="3349518" y="1189651"/>
                    </a:cubicBezTo>
                    <a:lnTo>
                      <a:pt x="3352196" y="1207619"/>
                    </a:lnTo>
                    <a:lnTo>
                      <a:pt x="0" y="1207619"/>
                    </a:lnTo>
                    <a:lnTo>
                      <a:pt x="24530" y="1129450"/>
                    </a:lnTo>
                    <a:cubicBezTo>
                      <a:pt x="33298" y="1098313"/>
                      <a:pt x="41148" y="1066426"/>
                      <a:pt x="47547" y="1034039"/>
                    </a:cubicBezTo>
                    <a:cubicBezTo>
                      <a:pt x="98743" y="774943"/>
                      <a:pt x="245933" y="467867"/>
                      <a:pt x="565909" y="279143"/>
                    </a:cubicBezTo>
                    <a:cubicBezTo>
                      <a:pt x="826290" y="128004"/>
                      <a:pt x="1194157" y="12682"/>
                      <a:pt x="1596260" y="9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  <p:sp>
            <p:nvSpPr>
              <p:cNvPr id="31" name="Freeform: Shape 84">
                <a:extLst>
                  <a:ext uri="{FF2B5EF4-FFF2-40B4-BE49-F238E27FC236}">
                    <a16:creationId xmlns:a16="http://schemas.microsoft.com/office/drawing/2014/main" xmlns="" id="{84EEA10D-BA14-48D8-8B97-A7B7AAF70418}"/>
                  </a:ext>
                </a:extLst>
              </p:cNvPr>
              <p:cNvSpPr/>
              <p:nvPr/>
            </p:nvSpPr>
            <p:spPr>
              <a:xfrm>
                <a:off x="7552634" y="4407877"/>
                <a:ext cx="2982814" cy="2450123"/>
              </a:xfrm>
              <a:custGeom>
                <a:avLst/>
                <a:gdLst>
                  <a:gd name="connsiteX0" fmla="*/ 444098 w 3823859"/>
                  <a:gd name="connsiteY0" fmla="*/ 0 h 3140968"/>
                  <a:gd name="connsiteX1" fmla="*/ 3796294 w 3823859"/>
                  <a:gd name="connsiteY1" fmla="*/ 0 h 3140968"/>
                  <a:gd name="connsiteX2" fmla="*/ 3813185 w 3823859"/>
                  <a:gd name="connsiteY2" fmla="*/ 113332 h 3140968"/>
                  <a:gd name="connsiteX3" fmla="*/ 3822601 w 3823859"/>
                  <a:gd name="connsiteY3" fmla="*/ 251848 h 3140968"/>
                  <a:gd name="connsiteX4" fmla="*/ 3368235 w 3823859"/>
                  <a:gd name="connsiteY4" fmla="*/ 1656081 h 3140968"/>
                  <a:gd name="connsiteX5" fmla="*/ 3313839 w 3823859"/>
                  <a:gd name="connsiteY5" fmla="*/ 2458958 h 3140968"/>
                  <a:gd name="connsiteX6" fmla="*/ 3607817 w 3823859"/>
                  <a:gd name="connsiteY6" fmla="*/ 3064314 h 3140968"/>
                  <a:gd name="connsiteX7" fmla="*/ 3655073 w 3823859"/>
                  <a:gd name="connsiteY7" fmla="*/ 3140968 h 3140968"/>
                  <a:gd name="connsiteX8" fmla="*/ 1757452 w 3823859"/>
                  <a:gd name="connsiteY8" fmla="*/ 3140968 h 3140968"/>
                  <a:gd name="connsiteX9" fmla="*/ 1736354 w 3823859"/>
                  <a:gd name="connsiteY9" fmla="*/ 3066712 h 3140968"/>
                  <a:gd name="connsiteX10" fmla="*/ 1090001 w 3823859"/>
                  <a:gd name="connsiteY10" fmla="*/ 2490945 h 3140968"/>
                  <a:gd name="connsiteX11" fmla="*/ 411651 w 3823859"/>
                  <a:gd name="connsiteY11" fmla="*/ 2385388 h 3140968"/>
                  <a:gd name="connsiteX12" fmla="*/ 408452 w 3823859"/>
                  <a:gd name="connsiteY12" fmla="*/ 2081510 h 3140968"/>
                  <a:gd name="connsiteX13" fmla="*/ 254862 w 3823859"/>
                  <a:gd name="connsiteY13" fmla="*/ 1883190 h 3140968"/>
                  <a:gd name="connsiteX14" fmla="*/ 331657 w 3823859"/>
                  <a:gd name="connsiteY14" fmla="*/ 1777633 h 3140968"/>
                  <a:gd name="connsiteX15" fmla="*/ 267661 w 3823859"/>
                  <a:gd name="connsiteY15" fmla="*/ 1681672 h 3140968"/>
                  <a:gd name="connsiteX16" fmla="*/ 245263 w 3823859"/>
                  <a:gd name="connsiteY16" fmla="*/ 1566518 h 3140968"/>
                  <a:gd name="connsiteX17" fmla="*/ 274061 w 3823859"/>
                  <a:gd name="connsiteY17" fmla="*/ 1403384 h 3140968"/>
                  <a:gd name="connsiteX18" fmla="*/ 5281 w 3823859"/>
                  <a:gd name="connsiteY18" fmla="*/ 1189070 h 3140968"/>
                  <a:gd name="connsiteX19" fmla="*/ 357255 w 3823859"/>
                  <a:gd name="connsiteY19" fmla="*/ 635694 h 3140968"/>
                  <a:gd name="connsiteX20" fmla="*/ 331657 w 3823859"/>
                  <a:gd name="connsiteY20" fmla="*/ 379797 h 3140968"/>
                  <a:gd name="connsiteX21" fmla="*/ 440099 w 3823859"/>
                  <a:gd name="connsiteY21" fmla="*/ 12745 h 3140968"/>
                  <a:gd name="connsiteX22" fmla="*/ 444098 w 3823859"/>
                  <a:gd name="connsiteY22" fmla="*/ 0 h 314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23859" h="3140968">
                    <a:moveTo>
                      <a:pt x="444098" y="0"/>
                    </a:moveTo>
                    <a:lnTo>
                      <a:pt x="3796294" y="0"/>
                    </a:lnTo>
                    <a:lnTo>
                      <a:pt x="3813185" y="113332"/>
                    </a:lnTo>
                    <a:cubicBezTo>
                      <a:pt x="3818039" y="158298"/>
                      <a:pt x="3821201" y="204467"/>
                      <a:pt x="3822601" y="251848"/>
                    </a:cubicBezTo>
                    <a:cubicBezTo>
                      <a:pt x="3845000" y="1009942"/>
                      <a:pt x="3563421" y="1464160"/>
                      <a:pt x="3368235" y="1656081"/>
                    </a:cubicBezTo>
                    <a:cubicBezTo>
                      <a:pt x="3173049" y="1848004"/>
                      <a:pt x="3227445" y="2097504"/>
                      <a:pt x="3313839" y="2458958"/>
                    </a:cubicBezTo>
                    <a:cubicBezTo>
                      <a:pt x="3349036" y="2607698"/>
                      <a:pt x="3476227" y="2845202"/>
                      <a:pt x="3607817" y="3064314"/>
                    </a:cubicBezTo>
                    <a:lnTo>
                      <a:pt x="3655073" y="3140968"/>
                    </a:lnTo>
                    <a:lnTo>
                      <a:pt x="1757452" y="3140968"/>
                    </a:lnTo>
                    <a:lnTo>
                      <a:pt x="1736354" y="3066712"/>
                    </a:lnTo>
                    <a:cubicBezTo>
                      <a:pt x="1617963" y="2657277"/>
                      <a:pt x="1381180" y="2468554"/>
                      <a:pt x="1090001" y="2490945"/>
                    </a:cubicBezTo>
                    <a:cubicBezTo>
                      <a:pt x="632435" y="2529330"/>
                      <a:pt x="526843" y="2564515"/>
                      <a:pt x="411651" y="2385388"/>
                    </a:cubicBezTo>
                    <a:cubicBezTo>
                      <a:pt x="309259" y="2228651"/>
                      <a:pt x="408452" y="2135888"/>
                      <a:pt x="408452" y="2081510"/>
                    </a:cubicBezTo>
                    <a:cubicBezTo>
                      <a:pt x="408452" y="2027132"/>
                      <a:pt x="261262" y="1899184"/>
                      <a:pt x="254862" y="1883190"/>
                    </a:cubicBezTo>
                    <a:cubicBezTo>
                      <a:pt x="248462" y="1867197"/>
                      <a:pt x="331657" y="1777633"/>
                      <a:pt x="331657" y="1777633"/>
                    </a:cubicBezTo>
                    <a:cubicBezTo>
                      <a:pt x="328457" y="1748844"/>
                      <a:pt x="267661" y="1681672"/>
                      <a:pt x="267661" y="1681672"/>
                    </a:cubicBezTo>
                    <a:cubicBezTo>
                      <a:pt x="267661" y="1681672"/>
                      <a:pt x="206866" y="1604902"/>
                      <a:pt x="245263" y="1566518"/>
                    </a:cubicBezTo>
                    <a:cubicBezTo>
                      <a:pt x="283661" y="1528133"/>
                      <a:pt x="296460" y="1448165"/>
                      <a:pt x="274061" y="1403384"/>
                    </a:cubicBezTo>
                    <a:cubicBezTo>
                      <a:pt x="251663" y="1358602"/>
                      <a:pt x="-42716" y="1272237"/>
                      <a:pt x="5281" y="1189070"/>
                    </a:cubicBezTo>
                    <a:cubicBezTo>
                      <a:pt x="94874" y="1029135"/>
                      <a:pt x="302859" y="760443"/>
                      <a:pt x="357255" y="635694"/>
                    </a:cubicBezTo>
                    <a:cubicBezTo>
                      <a:pt x="405251" y="526937"/>
                      <a:pt x="366854" y="446969"/>
                      <a:pt x="331657" y="379797"/>
                    </a:cubicBezTo>
                    <a:cubicBezTo>
                      <a:pt x="305259" y="329417"/>
                      <a:pt x="379654" y="189074"/>
                      <a:pt x="440099" y="12745"/>
                    </a:cubicBezTo>
                    <a:lnTo>
                      <a:pt x="44409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7AAEA162-D293-46E3-AC38-4E3D2E89ABA0}"/>
                </a:ext>
              </a:extLst>
            </p:cNvPr>
            <p:cNvGrpSpPr/>
            <p:nvPr/>
          </p:nvGrpSpPr>
          <p:grpSpPr>
            <a:xfrm rot="5400000">
              <a:off x="6602833" y="2052217"/>
              <a:ext cx="843733" cy="843193"/>
              <a:chOff x="6126163" y="588962"/>
              <a:chExt cx="2481262" cy="2479675"/>
            </a:xfrm>
            <a:solidFill>
              <a:schemeClr val="accent1"/>
            </a:solidFill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xmlns="" id="{B5DDC158-BBD9-4A9B-8E1E-7BECE7675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58888"/>
                <a:ext cx="1138237" cy="1136650"/>
              </a:xfrm>
              <a:custGeom>
                <a:avLst/>
                <a:gdLst>
                  <a:gd name="T0" fmla="*/ 448 w 508"/>
                  <a:gd name="T1" fmla="*/ 137 h 508"/>
                  <a:gd name="T2" fmla="*/ 432 w 508"/>
                  <a:gd name="T3" fmla="*/ 177 h 508"/>
                  <a:gd name="T4" fmla="*/ 448 w 508"/>
                  <a:gd name="T5" fmla="*/ 254 h 508"/>
                  <a:gd name="T6" fmla="*/ 254 w 508"/>
                  <a:gd name="T7" fmla="*/ 448 h 508"/>
                  <a:gd name="T8" fmla="*/ 60 w 508"/>
                  <a:gd name="T9" fmla="*/ 254 h 508"/>
                  <a:gd name="T10" fmla="*/ 254 w 508"/>
                  <a:gd name="T11" fmla="*/ 60 h 508"/>
                  <a:gd name="T12" fmla="*/ 353 w 508"/>
                  <a:gd name="T13" fmla="*/ 87 h 508"/>
                  <a:gd name="T14" fmla="*/ 394 w 508"/>
                  <a:gd name="T15" fmla="*/ 76 h 508"/>
                  <a:gd name="T16" fmla="*/ 383 w 508"/>
                  <a:gd name="T17" fmla="*/ 35 h 508"/>
                  <a:gd name="T18" fmla="*/ 254 w 508"/>
                  <a:gd name="T19" fmla="*/ 0 h 508"/>
                  <a:gd name="T20" fmla="*/ 0 w 508"/>
                  <a:gd name="T21" fmla="*/ 254 h 508"/>
                  <a:gd name="T22" fmla="*/ 254 w 508"/>
                  <a:gd name="T23" fmla="*/ 508 h 508"/>
                  <a:gd name="T24" fmla="*/ 508 w 508"/>
                  <a:gd name="T25" fmla="*/ 254 h 508"/>
                  <a:gd name="T26" fmla="*/ 488 w 508"/>
                  <a:gd name="T27" fmla="*/ 153 h 508"/>
                  <a:gd name="T28" fmla="*/ 448 w 508"/>
                  <a:gd name="T29" fmla="*/ 137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8" h="508">
                    <a:moveTo>
                      <a:pt x="448" y="137"/>
                    </a:moveTo>
                    <a:cubicBezTo>
                      <a:pt x="433" y="144"/>
                      <a:pt x="426" y="162"/>
                      <a:pt x="432" y="177"/>
                    </a:cubicBezTo>
                    <a:cubicBezTo>
                      <a:pt x="443" y="201"/>
                      <a:pt x="448" y="227"/>
                      <a:pt x="448" y="254"/>
                    </a:cubicBezTo>
                    <a:cubicBezTo>
                      <a:pt x="448" y="361"/>
                      <a:pt x="361" y="448"/>
                      <a:pt x="254" y="448"/>
                    </a:cubicBezTo>
                    <a:cubicBezTo>
                      <a:pt x="148" y="448"/>
                      <a:pt x="60" y="361"/>
                      <a:pt x="60" y="254"/>
                    </a:cubicBezTo>
                    <a:cubicBezTo>
                      <a:pt x="60" y="147"/>
                      <a:pt x="148" y="60"/>
                      <a:pt x="254" y="60"/>
                    </a:cubicBezTo>
                    <a:cubicBezTo>
                      <a:pt x="289" y="60"/>
                      <a:pt x="323" y="69"/>
                      <a:pt x="353" y="87"/>
                    </a:cubicBezTo>
                    <a:cubicBezTo>
                      <a:pt x="367" y="95"/>
                      <a:pt x="385" y="90"/>
                      <a:pt x="394" y="76"/>
                    </a:cubicBezTo>
                    <a:cubicBezTo>
                      <a:pt x="402" y="62"/>
                      <a:pt x="397" y="43"/>
                      <a:pt x="383" y="35"/>
                    </a:cubicBezTo>
                    <a:cubicBezTo>
                      <a:pt x="344" y="12"/>
                      <a:pt x="300" y="0"/>
                      <a:pt x="254" y="0"/>
                    </a:cubicBezTo>
                    <a:cubicBezTo>
                      <a:pt x="114" y="0"/>
                      <a:pt x="0" y="114"/>
                      <a:pt x="0" y="254"/>
                    </a:cubicBezTo>
                    <a:cubicBezTo>
                      <a:pt x="0" y="394"/>
                      <a:pt x="114" y="508"/>
                      <a:pt x="254" y="508"/>
                    </a:cubicBezTo>
                    <a:cubicBezTo>
                      <a:pt x="395" y="508"/>
                      <a:pt x="508" y="394"/>
                      <a:pt x="508" y="254"/>
                    </a:cubicBezTo>
                    <a:cubicBezTo>
                      <a:pt x="508" y="219"/>
                      <a:pt x="501" y="185"/>
                      <a:pt x="488" y="153"/>
                    </a:cubicBezTo>
                    <a:cubicBezTo>
                      <a:pt x="481" y="138"/>
                      <a:pt x="463" y="131"/>
                      <a:pt x="448" y="1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xmlns="" id="{06DE06A2-93D0-4763-B0B5-A3F20C2C6A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6163" y="588962"/>
                <a:ext cx="2481262" cy="2479675"/>
              </a:xfrm>
              <a:custGeom>
                <a:avLst/>
                <a:gdLst>
                  <a:gd name="T0" fmla="*/ 987 w 1107"/>
                  <a:gd name="T1" fmla="*/ 424 h 1107"/>
                  <a:gd name="T2" fmla="*/ 995 w 1107"/>
                  <a:gd name="T3" fmla="*/ 294 h 1107"/>
                  <a:gd name="T4" fmla="*/ 895 w 1107"/>
                  <a:gd name="T5" fmla="*/ 112 h 1107"/>
                  <a:gd name="T6" fmla="*/ 769 w 1107"/>
                  <a:gd name="T7" fmla="*/ 156 h 1107"/>
                  <a:gd name="T8" fmla="*/ 682 w 1107"/>
                  <a:gd name="T9" fmla="*/ 58 h 1107"/>
                  <a:gd name="T10" fmla="*/ 483 w 1107"/>
                  <a:gd name="T11" fmla="*/ 0 h 1107"/>
                  <a:gd name="T12" fmla="*/ 425 w 1107"/>
                  <a:gd name="T13" fmla="*/ 120 h 1107"/>
                  <a:gd name="T14" fmla="*/ 294 w 1107"/>
                  <a:gd name="T15" fmla="*/ 112 h 1107"/>
                  <a:gd name="T16" fmla="*/ 212 w 1107"/>
                  <a:gd name="T17" fmla="*/ 112 h 1107"/>
                  <a:gd name="T18" fmla="*/ 112 w 1107"/>
                  <a:gd name="T19" fmla="*/ 294 h 1107"/>
                  <a:gd name="T20" fmla="*/ 120 w 1107"/>
                  <a:gd name="T21" fmla="*/ 424 h 1107"/>
                  <a:gd name="T22" fmla="*/ 0 w 1107"/>
                  <a:gd name="T23" fmla="*/ 482 h 1107"/>
                  <a:gd name="T24" fmla="*/ 58 w 1107"/>
                  <a:gd name="T25" fmla="*/ 682 h 1107"/>
                  <a:gd name="T26" fmla="*/ 156 w 1107"/>
                  <a:gd name="T27" fmla="*/ 769 h 1107"/>
                  <a:gd name="T28" fmla="*/ 112 w 1107"/>
                  <a:gd name="T29" fmla="*/ 894 h 1107"/>
                  <a:gd name="T30" fmla="*/ 253 w 1107"/>
                  <a:gd name="T31" fmla="*/ 1012 h 1107"/>
                  <a:gd name="T32" fmla="*/ 338 w 1107"/>
                  <a:gd name="T33" fmla="*/ 951 h 1107"/>
                  <a:gd name="T34" fmla="*/ 425 w 1107"/>
                  <a:gd name="T35" fmla="*/ 1049 h 1107"/>
                  <a:gd name="T36" fmla="*/ 624 w 1107"/>
                  <a:gd name="T37" fmla="*/ 1107 h 1107"/>
                  <a:gd name="T38" fmla="*/ 682 w 1107"/>
                  <a:gd name="T39" fmla="*/ 987 h 1107"/>
                  <a:gd name="T40" fmla="*/ 813 w 1107"/>
                  <a:gd name="T41" fmla="*/ 995 h 1107"/>
                  <a:gd name="T42" fmla="*/ 995 w 1107"/>
                  <a:gd name="T43" fmla="*/ 894 h 1107"/>
                  <a:gd name="T44" fmla="*/ 951 w 1107"/>
                  <a:gd name="T45" fmla="*/ 769 h 1107"/>
                  <a:gd name="T46" fmla="*/ 1049 w 1107"/>
                  <a:gd name="T47" fmla="*/ 682 h 1107"/>
                  <a:gd name="T48" fmla="*/ 1107 w 1107"/>
                  <a:gd name="T49" fmla="*/ 482 h 1107"/>
                  <a:gd name="T50" fmla="*/ 1047 w 1107"/>
                  <a:gd name="T51" fmla="*/ 622 h 1107"/>
                  <a:gd name="T52" fmla="*/ 930 w 1107"/>
                  <a:gd name="T53" fmla="*/ 664 h 1107"/>
                  <a:gd name="T54" fmla="*/ 907 w 1107"/>
                  <a:gd name="T55" fmla="*/ 810 h 1107"/>
                  <a:gd name="T56" fmla="*/ 854 w 1107"/>
                  <a:gd name="T57" fmla="*/ 951 h 1107"/>
                  <a:gd name="T58" fmla="*/ 741 w 1107"/>
                  <a:gd name="T59" fmla="*/ 897 h 1107"/>
                  <a:gd name="T60" fmla="*/ 622 w 1107"/>
                  <a:gd name="T61" fmla="*/ 985 h 1107"/>
                  <a:gd name="T62" fmla="*/ 485 w 1107"/>
                  <a:gd name="T63" fmla="*/ 1047 h 1107"/>
                  <a:gd name="T64" fmla="*/ 443 w 1107"/>
                  <a:gd name="T65" fmla="*/ 929 h 1107"/>
                  <a:gd name="T66" fmla="*/ 297 w 1107"/>
                  <a:gd name="T67" fmla="*/ 907 h 1107"/>
                  <a:gd name="T68" fmla="*/ 156 w 1107"/>
                  <a:gd name="T69" fmla="*/ 853 h 1107"/>
                  <a:gd name="T70" fmla="*/ 209 w 1107"/>
                  <a:gd name="T71" fmla="*/ 741 h 1107"/>
                  <a:gd name="T72" fmla="*/ 122 w 1107"/>
                  <a:gd name="T73" fmla="*/ 622 h 1107"/>
                  <a:gd name="T74" fmla="*/ 60 w 1107"/>
                  <a:gd name="T75" fmla="*/ 484 h 1107"/>
                  <a:gd name="T76" fmla="*/ 177 w 1107"/>
                  <a:gd name="T77" fmla="*/ 442 h 1107"/>
                  <a:gd name="T78" fmla="*/ 200 w 1107"/>
                  <a:gd name="T79" fmla="*/ 296 h 1107"/>
                  <a:gd name="T80" fmla="*/ 253 w 1107"/>
                  <a:gd name="T81" fmla="*/ 156 h 1107"/>
                  <a:gd name="T82" fmla="*/ 366 w 1107"/>
                  <a:gd name="T83" fmla="*/ 209 h 1107"/>
                  <a:gd name="T84" fmla="*/ 485 w 1107"/>
                  <a:gd name="T85" fmla="*/ 121 h 1107"/>
                  <a:gd name="T86" fmla="*/ 622 w 1107"/>
                  <a:gd name="T87" fmla="*/ 60 h 1107"/>
                  <a:gd name="T88" fmla="*/ 664 w 1107"/>
                  <a:gd name="T89" fmla="*/ 177 h 1107"/>
                  <a:gd name="T90" fmla="*/ 810 w 1107"/>
                  <a:gd name="T91" fmla="*/ 199 h 1107"/>
                  <a:gd name="T92" fmla="*/ 951 w 1107"/>
                  <a:gd name="T93" fmla="*/ 253 h 1107"/>
                  <a:gd name="T94" fmla="*/ 898 w 1107"/>
                  <a:gd name="T95" fmla="*/ 366 h 1107"/>
                  <a:gd name="T96" fmla="*/ 985 w 1107"/>
                  <a:gd name="T97" fmla="*/ 484 h 1107"/>
                  <a:gd name="T98" fmla="*/ 1047 w 1107"/>
                  <a:gd name="T99" fmla="*/ 622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7" h="1107">
                    <a:moveTo>
                      <a:pt x="1049" y="424"/>
                    </a:moveTo>
                    <a:cubicBezTo>
                      <a:pt x="987" y="424"/>
                      <a:pt x="987" y="424"/>
                      <a:pt x="987" y="424"/>
                    </a:cubicBezTo>
                    <a:cubicBezTo>
                      <a:pt x="978" y="394"/>
                      <a:pt x="966" y="365"/>
                      <a:pt x="951" y="338"/>
                    </a:cubicBezTo>
                    <a:cubicBezTo>
                      <a:pt x="995" y="294"/>
                      <a:pt x="995" y="294"/>
                      <a:pt x="995" y="294"/>
                    </a:cubicBezTo>
                    <a:cubicBezTo>
                      <a:pt x="1018" y="271"/>
                      <a:pt x="1018" y="234"/>
                      <a:pt x="995" y="212"/>
                    </a:cubicBezTo>
                    <a:cubicBezTo>
                      <a:pt x="895" y="112"/>
                      <a:pt x="895" y="112"/>
                      <a:pt x="895" y="112"/>
                    </a:cubicBezTo>
                    <a:cubicBezTo>
                      <a:pt x="872" y="89"/>
                      <a:pt x="835" y="89"/>
                      <a:pt x="813" y="112"/>
                    </a:cubicBezTo>
                    <a:cubicBezTo>
                      <a:pt x="769" y="156"/>
                      <a:pt x="769" y="156"/>
                      <a:pt x="769" y="156"/>
                    </a:cubicBezTo>
                    <a:cubicBezTo>
                      <a:pt x="741" y="141"/>
                      <a:pt x="712" y="129"/>
                      <a:pt x="682" y="120"/>
                    </a:cubicBezTo>
                    <a:cubicBezTo>
                      <a:pt x="682" y="58"/>
                      <a:pt x="682" y="58"/>
                      <a:pt x="682" y="58"/>
                    </a:cubicBezTo>
                    <a:cubicBezTo>
                      <a:pt x="682" y="26"/>
                      <a:pt x="656" y="0"/>
                      <a:pt x="624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51" y="0"/>
                      <a:pt x="425" y="26"/>
                      <a:pt x="425" y="58"/>
                    </a:cubicBezTo>
                    <a:cubicBezTo>
                      <a:pt x="425" y="120"/>
                      <a:pt x="425" y="120"/>
                      <a:pt x="425" y="120"/>
                    </a:cubicBezTo>
                    <a:cubicBezTo>
                      <a:pt x="395" y="129"/>
                      <a:pt x="366" y="141"/>
                      <a:pt x="338" y="156"/>
                    </a:cubicBezTo>
                    <a:cubicBezTo>
                      <a:pt x="294" y="112"/>
                      <a:pt x="294" y="112"/>
                      <a:pt x="294" y="112"/>
                    </a:cubicBezTo>
                    <a:cubicBezTo>
                      <a:pt x="283" y="101"/>
                      <a:pt x="269" y="95"/>
                      <a:pt x="253" y="95"/>
                    </a:cubicBezTo>
                    <a:cubicBezTo>
                      <a:pt x="238" y="95"/>
                      <a:pt x="223" y="101"/>
                      <a:pt x="212" y="1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89" y="234"/>
                      <a:pt x="89" y="271"/>
                      <a:pt x="112" y="294"/>
                    </a:cubicBezTo>
                    <a:cubicBezTo>
                      <a:pt x="156" y="338"/>
                      <a:pt x="156" y="338"/>
                      <a:pt x="156" y="338"/>
                    </a:cubicBezTo>
                    <a:cubicBezTo>
                      <a:pt x="141" y="365"/>
                      <a:pt x="129" y="394"/>
                      <a:pt x="120" y="424"/>
                    </a:cubicBezTo>
                    <a:cubicBezTo>
                      <a:pt x="58" y="424"/>
                      <a:pt x="58" y="424"/>
                      <a:pt x="58" y="424"/>
                    </a:cubicBezTo>
                    <a:cubicBezTo>
                      <a:pt x="26" y="424"/>
                      <a:pt x="0" y="450"/>
                      <a:pt x="0" y="482"/>
                    </a:cubicBezTo>
                    <a:cubicBezTo>
                      <a:pt x="0" y="624"/>
                      <a:pt x="0" y="624"/>
                      <a:pt x="0" y="624"/>
                    </a:cubicBezTo>
                    <a:cubicBezTo>
                      <a:pt x="0" y="656"/>
                      <a:pt x="26" y="682"/>
                      <a:pt x="58" y="682"/>
                    </a:cubicBezTo>
                    <a:cubicBezTo>
                      <a:pt x="120" y="682"/>
                      <a:pt x="120" y="682"/>
                      <a:pt x="120" y="682"/>
                    </a:cubicBezTo>
                    <a:cubicBezTo>
                      <a:pt x="129" y="712"/>
                      <a:pt x="141" y="741"/>
                      <a:pt x="156" y="769"/>
                    </a:cubicBezTo>
                    <a:cubicBezTo>
                      <a:pt x="112" y="812"/>
                      <a:pt x="112" y="812"/>
                      <a:pt x="112" y="812"/>
                    </a:cubicBezTo>
                    <a:cubicBezTo>
                      <a:pt x="89" y="835"/>
                      <a:pt x="89" y="872"/>
                      <a:pt x="112" y="894"/>
                    </a:cubicBezTo>
                    <a:cubicBezTo>
                      <a:pt x="212" y="995"/>
                      <a:pt x="212" y="995"/>
                      <a:pt x="212" y="995"/>
                    </a:cubicBezTo>
                    <a:cubicBezTo>
                      <a:pt x="223" y="1006"/>
                      <a:pt x="238" y="1012"/>
                      <a:pt x="253" y="1012"/>
                    </a:cubicBezTo>
                    <a:cubicBezTo>
                      <a:pt x="269" y="1012"/>
                      <a:pt x="283" y="1006"/>
                      <a:pt x="294" y="995"/>
                    </a:cubicBezTo>
                    <a:cubicBezTo>
                      <a:pt x="338" y="951"/>
                      <a:pt x="338" y="951"/>
                      <a:pt x="338" y="951"/>
                    </a:cubicBezTo>
                    <a:cubicBezTo>
                      <a:pt x="366" y="966"/>
                      <a:pt x="395" y="978"/>
                      <a:pt x="425" y="987"/>
                    </a:cubicBezTo>
                    <a:cubicBezTo>
                      <a:pt x="425" y="1049"/>
                      <a:pt x="425" y="1049"/>
                      <a:pt x="425" y="1049"/>
                    </a:cubicBezTo>
                    <a:cubicBezTo>
                      <a:pt x="425" y="1081"/>
                      <a:pt x="451" y="1107"/>
                      <a:pt x="483" y="1107"/>
                    </a:cubicBezTo>
                    <a:cubicBezTo>
                      <a:pt x="624" y="1107"/>
                      <a:pt x="624" y="1107"/>
                      <a:pt x="624" y="1107"/>
                    </a:cubicBezTo>
                    <a:cubicBezTo>
                      <a:pt x="656" y="1107"/>
                      <a:pt x="682" y="1081"/>
                      <a:pt x="682" y="1049"/>
                    </a:cubicBezTo>
                    <a:cubicBezTo>
                      <a:pt x="682" y="987"/>
                      <a:pt x="682" y="987"/>
                      <a:pt x="682" y="987"/>
                    </a:cubicBezTo>
                    <a:cubicBezTo>
                      <a:pt x="712" y="978"/>
                      <a:pt x="741" y="966"/>
                      <a:pt x="769" y="951"/>
                    </a:cubicBezTo>
                    <a:cubicBezTo>
                      <a:pt x="813" y="995"/>
                      <a:pt x="813" y="995"/>
                      <a:pt x="813" y="995"/>
                    </a:cubicBezTo>
                    <a:cubicBezTo>
                      <a:pt x="835" y="1017"/>
                      <a:pt x="872" y="1017"/>
                      <a:pt x="895" y="995"/>
                    </a:cubicBezTo>
                    <a:cubicBezTo>
                      <a:pt x="995" y="894"/>
                      <a:pt x="995" y="894"/>
                      <a:pt x="995" y="894"/>
                    </a:cubicBezTo>
                    <a:cubicBezTo>
                      <a:pt x="1018" y="872"/>
                      <a:pt x="1018" y="835"/>
                      <a:pt x="995" y="812"/>
                    </a:cubicBezTo>
                    <a:cubicBezTo>
                      <a:pt x="951" y="769"/>
                      <a:pt x="951" y="769"/>
                      <a:pt x="951" y="769"/>
                    </a:cubicBezTo>
                    <a:cubicBezTo>
                      <a:pt x="966" y="741"/>
                      <a:pt x="978" y="712"/>
                      <a:pt x="987" y="682"/>
                    </a:cubicBezTo>
                    <a:cubicBezTo>
                      <a:pt x="1049" y="682"/>
                      <a:pt x="1049" y="682"/>
                      <a:pt x="1049" y="682"/>
                    </a:cubicBezTo>
                    <a:cubicBezTo>
                      <a:pt x="1081" y="682"/>
                      <a:pt x="1107" y="656"/>
                      <a:pt x="1107" y="624"/>
                    </a:cubicBezTo>
                    <a:cubicBezTo>
                      <a:pt x="1107" y="482"/>
                      <a:pt x="1107" y="482"/>
                      <a:pt x="1107" y="482"/>
                    </a:cubicBezTo>
                    <a:cubicBezTo>
                      <a:pt x="1107" y="450"/>
                      <a:pt x="1081" y="424"/>
                      <a:pt x="1049" y="424"/>
                    </a:cubicBezTo>
                    <a:close/>
                    <a:moveTo>
                      <a:pt x="1047" y="622"/>
                    </a:moveTo>
                    <a:cubicBezTo>
                      <a:pt x="985" y="622"/>
                      <a:pt x="985" y="622"/>
                      <a:pt x="985" y="622"/>
                    </a:cubicBezTo>
                    <a:cubicBezTo>
                      <a:pt x="960" y="622"/>
                      <a:pt x="937" y="639"/>
                      <a:pt x="930" y="664"/>
                    </a:cubicBezTo>
                    <a:cubicBezTo>
                      <a:pt x="922" y="691"/>
                      <a:pt x="911" y="716"/>
                      <a:pt x="898" y="741"/>
                    </a:cubicBezTo>
                    <a:cubicBezTo>
                      <a:pt x="885" y="763"/>
                      <a:pt x="889" y="792"/>
                      <a:pt x="907" y="810"/>
                    </a:cubicBezTo>
                    <a:cubicBezTo>
                      <a:pt x="951" y="853"/>
                      <a:pt x="951" y="853"/>
                      <a:pt x="951" y="853"/>
                    </a:cubicBezTo>
                    <a:cubicBezTo>
                      <a:pt x="854" y="951"/>
                      <a:pt x="854" y="951"/>
                      <a:pt x="854" y="951"/>
                    </a:cubicBezTo>
                    <a:cubicBezTo>
                      <a:pt x="810" y="907"/>
                      <a:pt x="810" y="907"/>
                      <a:pt x="810" y="907"/>
                    </a:cubicBezTo>
                    <a:cubicBezTo>
                      <a:pt x="792" y="889"/>
                      <a:pt x="764" y="885"/>
                      <a:pt x="741" y="897"/>
                    </a:cubicBezTo>
                    <a:cubicBezTo>
                      <a:pt x="717" y="911"/>
                      <a:pt x="691" y="921"/>
                      <a:pt x="664" y="929"/>
                    </a:cubicBezTo>
                    <a:cubicBezTo>
                      <a:pt x="639" y="937"/>
                      <a:pt x="622" y="959"/>
                      <a:pt x="622" y="985"/>
                    </a:cubicBezTo>
                    <a:cubicBezTo>
                      <a:pt x="622" y="1047"/>
                      <a:pt x="622" y="1047"/>
                      <a:pt x="622" y="1047"/>
                    </a:cubicBezTo>
                    <a:cubicBezTo>
                      <a:pt x="485" y="1047"/>
                      <a:pt x="485" y="1047"/>
                      <a:pt x="485" y="1047"/>
                    </a:cubicBezTo>
                    <a:cubicBezTo>
                      <a:pt x="485" y="985"/>
                      <a:pt x="485" y="985"/>
                      <a:pt x="485" y="985"/>
                    </a:cubicBezTo>
                    <a:cubicBezTo>
                      <a:pt x="485" y="959"/>
                      <a:pt x="467" y="937"/>
                      <a:pt x="443" y="929"/>
                    </a:cubicBezTo>
                    <a:cubicBezTo>
                      <a:pt x="416" y="921"/>
                      <a:pt x="390" y="911"/>
                      <a:pt x="366" y="897"/>
                    </a:cubicBezTo>
                    <a:cubicBezTo>
                      <a:pt x="343" y="885"/>
                      <a:pt x="315" y="889"/>
                      <a:pt x="297" y="907"/>
                    </a:cubicBezTo>
                    <a:cubicBezTo>
                      <a:pt x="253" y="951"/>
                      <a:pt x="253" y="951"/>
                      <a:pt x="253" y="951"/>
                    </a:cubicBezTo>
                    <a:cubicBezTo>
                      <a:pt x="156" y="853"/>
                      <a:pt x="156" y="853"/>
                      <a:pt x="156" y="853"/>
                    </a:cubicBezTo>
                    <a:cubicBezTo>
                      <a:pt x="200" y="810"/>
                      <a:pt x="200" y="810"/>
                      <a:pt x="200" y="810"/>
                    </a:cubicBezTo>
                    <a:cubicBezTo>
                      <a:pt x="218" y="792"/>
                      <a:pt x="222" y="763"/>
                      <a:pt x="209" y="741"/>
                    </a:cubicBezTo>
                    <a:cubicBezTo>
                      <a:pt x="196" y="716"/>
                      <a:pt x="185" y="691"/>
                      <a:pt x="177" y="664"/>
                    </a:cubicBezTo>
                    <a:cubicBezTo>
                      <a:pt x="170" y="639"/>
                      <a:pt x="147" y="622"/>
                      <a:pt x="122" y="622"/>
                    </a:cubicBezTo>
                    <a:cubicBezTo>
                      <a:pt x="60" y="622"/>
                      <a:pt x="60" y="622"/>
                      <a:pt x="60" y="622"/>
                    </a:cubicBezTo>
                    <a:cubicBezTo>
                      <a:pt x="60" y="484"/>
                      <a:pt x="60" y="484"/>
                      <a:pt x="60" y="484"/>
                    </a:cubicBezTo>
                    <a:cubicBezTo>
                      <a:pt x="122" y="484"/>
                      <a:pt x="122" y="484"/>
                      <a:pt x="122" y="484"/>
                    </a:cubicBezTo>
                    <a:cubicBezTo>
                      <a:pt x="147" y="484"/>
                      <a:pt x="170" y="467"/>
                      <a:pt x="177" y="442"/>
                    </a:cubicBezTo>
                    <a:cubicBezTo>
                      <a:pt x="185" y="416"/>
                      <a:pt x="196" y="390"/>
                      <a:pt x="209" y="366"/>
                    </a:cubicBezTo>
                    <a:cubicBezTo>
                      <a:pt x="222" y="343"/>
                      <a:pt x="218" y="315"/>
                      <a:pt x="200" y="296"/>
                    </a:cubicBezTo>
                    <a:cubicBezTo>
                      <a:pt x="156" y="253"/>
                      <a:pt x="156" y="253"/>
                      <a:pt x="156" y="253"/>
                    </a:cubicBezTo>
                    <a:cubicBezTo>
                      <a:pt x="253" y="156"/>
                      <a:pt x="253" y="156"/>
                      <a:pt x="253" y="156"/>
                    </a:cubicBezTo>
                    <a:cubicBezTo>
                      <a:pt x="297" y="199"/>
                      <a:pt x="297" y="199"/>
                      <a:pt x="297" y="199"/>
                    </a:cubicBezTo>
                    <a:cubicBezTo>
                      <a:pt x="315" y="217"/>
                      <a:pt x="343" y="221"/>
                      <a:pt x="366" y="209"/>
                    </a:cubicBezTo>
                    <a:cubicBezTo>
                      <a:pt x="390" y="196"/>
                      <a:pt x="416" y="185"/>
                      <a:pt x="443" y="177"/>
                    </a:cubicBezTo>
                    <a:cubicBezTo>
                      <a:pt x="467" y="170"/>
                      <a:pt x="485" y="147"/>
                      <a:pt x="485" y="121"/>
                    </a:cubicBezTo>
                    <a:cubicBezTo>
                      <a:pt x="485" y="60"/>
                      <a:pt x="485" y="60"/>
                      <a:pt x="485" y="60"/>
                    </a:cubicBezTo>
                    <a:cubicBezTo>
                      <a:pt x="622" y="60"/>
                      <a:pt x="622" y="60"/>
                      <a:pt x="622" y="60"/>
                    </a:cubicBezTo>
                    <a:cubicBezTo>
                      <a:pt x="622" y="121"/>
                      <a:pt x="622" y="121"/>
                      <a:pt x="622" y="121"/>
                    </a:cubicBezTo>
                    <a:cubicBezTo>
                      <a:pt x="622" y="147"/>
                      <a:pt x="639" y="170"/>
                      <a:pt x="664" y="177"/>
                    </a:cubicBezTo>
                    <a:cubicBezTo>
                      <a:pt x="691" y="185"/>
                      <a:pt x="717" y="196"/>
                      <a:pt x="741" y="209"/>
                    </a:cubicBezTo>
                    <a:cubicBezTo>
                      <a:pt x="764" y="221"/>
                      <a:pt x="792" y="217"/>
                      <a:pt x="810" y="199"/>
                    </a:cubicBezTo>
                    <a:cubicBezTo>
                      <a:pt x="854" y="156"/>
                      <a:pt x="854" y="156"/>
                      <a:pt x="854" y="156"/>
                    </a:cubicBezTo>
                    <a:cubicBezTo>
                      <a:pt x="951" y="253"/>
                      <a:pt x="951" y="253"/>
                      <a:pt x="951" y="253"/>
                    </a:cubicBezTo>
                    <a:cubicBezTo>
                      <a:pt x="907" y="296"/>
                      <a:pt x="907" y="296"/>
                      <a:pt x="907" y="296"/>
                    </a:cubicBezTo>
                    <a:cubicBezTo>
                      <a:pt x="889" y="315"/>
                      <a:pt x="885" y="343"/>
                      <a:pt x="898" y="366"/>
                    </a:cubicBezTo>
                    <a:cubicBezTo>
                      <a:pt x="911" y="390"/>
                      <a:pt x="922" y="416"/>
                      <a:pt x="930" y="442"/>
                    </a:cubicBezTo>
                    <a:cubicBezTo>
                      <a:pt x="937" y="467"/>
                      <a:pt x="960" y="484"/>
                      <a:pt x="985" y="484"/>
                    </a:cubicBezTo>
                    <a:cubicBezTo>
                      <a:pt x="1047" y="484"/>
                      <a:pt x="1047" y="484"/>
                      <a:pt x="1047" y="484"/>
                    </a:cubicBezTo>
                    <a:lnTo>
                      <a:pt x="1047" y="6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236FD518-2305-448D-B8A5-AE5FE5C7DCE7}"/>
                </a:ext>
              </a:extLst>
            </p:cNvPr>
            <p:cNvGrpSpPr/>
            <p:nvPr/>
          </p:nvGrpSpPr>
          <p:grpSpPr>
            <a:xfrm rot="5400000">
              <a:off x="5855467" y="2720427"/>
              <a:ext cx="843732" cy="843192"/>
              <a:chOff x="5494338" y="2978150"/>
              <a:chExt cx="2481262" cy="2479675"/>
            </a:xfrm>
            <a:solidFill>
              <a:schemeClr val="accent1"/>
            </a:solidFill>
          </p:grpSpPr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xmlns="" id="{FDF2B6F1-D75D-44C7-AF52-FDACCD2D2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438" y="3648075"/>
                <a:ext cx="1138237" cy="1138238"/>
              </a:xfrm>
              <a:custGeom>
                <a:avLst/>
                <a:gdLst>
                  <a:gd name="T0" fmla="*/ 254 w 508"/>
                  <a:gd name="T1" fmla="*/ 0 h 508"/>
                  <a:gd name="T2" fmla="*/ 98 w 508"/>
                  <a:gd name="T3" fmla="*/ 54 h 508"/>
                  <a:gd name="T4" fmla="*/ 92 w 508"/>
                  <a:gd name="T5" fmla="*/ 96 h 508"/>
                  <a:gd name="T6" fmla="*/ 134 w 508"/>
                  <a:gd name="T7" fmla="*/ 101 h 508"/>
                  <a:gd name="T8" fmla="*/ 254 w 508"/>
                  <a:gd name="T9" fmla="*/ 60 h 508"/>
                  <a:gd name="T10" fmla="*/ 448 w 508"/>
                  <a:gd name="T11" fmla="*/ 254 h 508"/>
                  <a:gd name="T12" fmla="*/ 254 w 508"/>
                  <a:gd name="T13" fmla="*/ 448 h 508"/>
                  <a:gd name="T14" fmla="*/ 60 w 508"/>
                  <a:gd name="T15" fmla="*/ 254 h 508"/>
                  <a:gd name="T16" fmla="*/ 68 w 508"/>
                  <a:gd name="T17" fmla="*/ 200 h 508"/>
                  <a:gd name="T18" fmla="*/ 47 w 508"/>
                  <a:gd name="T19" fmla="*/ 163 h 508"/>
                  <a:gd name="T20" fmla="*/ 10 w 508"/>
                  <a:gd name="T21" fmla="*/ 183 h 508"/>
                  <a:gd name="T22" fmla="*/ 0 w 508"/>
                  <a:gd name="T23" fmla="*/ 254 h 508"/>
                  <a:gd name="T24" fmla="*/ 254 w 508"/>
                  <a:gd name="T25" fmla="*/ 508 h 508"/>
                  <a:gd name="T26" fmla="*/ 508 w 508"/>
                  <a:gd name="T27" fmla="*/ 254 h 508"/>
                  <a:gd name="T28" fmla="*/ 254 w 508"/>
                  <a:gd name="T2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8" h="508">
                    <a:moveTo>
                      <a:pt x="254" y="0"/>
                    </a:moveTo>
                    <a:cubicBezTo>
                      <a:pt x="197" y="0"/>
                      <a:pt x="143" y="19"/>
                      <a:pt x="98" y="54"/>
                    </a:cubicBezTo>
                    <a:cubicBezTo>
                      <a:pt x="84" y="64"/>
                      <a:pt x="82" y="83"/>
                      <a:pt x="92" y="96"/>
                    </a:cubicBezTo>
                    <a:cubicBezTo>
                      <a:pt x="103" y="109"/>
                      <a:pt x="121" y="112"/>
                      <a:pt x="134" y="101"/>
                    </a:cubicBezTo>
                    <a:cubicBezTo>
                      <a:pt x="169" y="75"/>
                      <a:pt x="210" y="60"/>
                      <a:pt x="254" y="60"/>
                    </a:cubicBezTo>
                    <a:cubicBezTo>
                      <a:pt x="361" y="60"/>
                      <a:pt x="448" y="147"/>
                      <a:pt x="448" y="254"/>
                    </a:cubicBezTo>
                    <a:cubicBezTo>
                      <a:pt x="448" y="361"/>
                      <a:pt x="361" y="448"/>
                      <a:pt x="254" y="448"/>
                    </a:cubicBezTo>
                    <a:cubicBezTo>
                      <a:pt x="147" y="448"/>
                      <a:pt x="60" y="361"/>
                      <a:pt x="60" y="254"/>
                    </a:cubicBezTo>
                    <a:cubicBezTo>
                      <a:pt x="60" y="236"/>
                      <a:pt x="62" y="218"/>
                      <a:pt x="68" y="200"/>
                    </a:cubicBezTo>
                    <a:cubicBezTo>
                      <a:pt x="72" y="184"/>
                      <a:pt x="63" y="167"/>
                      <a:pt x="47" y="163"/>
                    </a:cubicBezTo>
                    <a:cubicBezTo>
                      <a:pt x="31" y="158"/>
                      <a:pt x="15" y="167"/>
                      <a:pt x="10" y="183"/>
                    </a:cubicBezTo>
                    <a:cubicBezTo>
                      <a:pt x="3" y="206"/>
                      <a:pt x="0" y="230"/>
                      <a:pt x="0" y="254"/>
                    </a:cubicBezTo>
                    <a:cubicBezTo>
                      <a:pt x="0" y="394"/>
                      <a:pt x="114" y="508"/>
                      <a:pt x="254" y="508"/>
                    </a:cubicBezTo>
                    <a:cubicBezTo>
                      <a:pt x="394" y="508"/>
                      <a:pt x="508" y="394"/>
                      <a:pt x="508" y="254"/>
                    </a:cubicBezTo>
                    <a:cubicBezTo>
                      <a:pt x="508" y="114"/>
                      <a:pt x="394" y="0"/>
                      <a:pt x="2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88A2640B-4B83-4123-8165-B566C3CFD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4338" y="2978150"/>
                <a:ext cx="2481262" cy="2479675"/>
              </a:xfrm>
              <a:custGeom>
                <a:avLst/>
                <a:gdLst>
                  <a:gd name="T0" fmla="*/ 987 w 1107"/>
                  <a:gd name="T1" fmla="*/ 425 h 1107"/>
                  <a:gd name="T2" fmla="*/ 995 w 1107"/>
                  <a:gd name="T3" fmla="*/ 294 h 1107"/>
                  <a:gd name="T4" fmla="*/ 895 w 1107"/>
                  <a:gd name="T5" fmla="*/ 112 h 1107"/>
                  <a:gd name="T6" fmla="*/ 769 w 1107"/>
                  <a:gd name="T7" fmla="*/ 156 h 1107"/>
                  <a:gd name="T8" fmla="*/ 683 w 1107"/>
                  <a:gd name="T9" fmla="*/ 58 h 1107"/>
                  <a:gd name="T10" fmla="*/ 483 w 1107"/>
                  <a:gd name="T11" fmla="*/ 0 h 1107"/>
                  <a:gd name="T12" fmla="*/ 425 w 1107"/>
                  <a:gd name="T13" fmla="*/ 120 h 1107"/>
                  <a:gd name="T14" fmla="*/ 294 w 1107"/>
                  <a:gd name="T15" fmla="*/ 112 h 1107"/>
                  <a:gd name="T16" fmla="*/ 212 w 1107"/>
                  <a:gd name="T17" fmla="*/ 112 h 1107"/>
                  <a:gd name="T18" fmla="*/ 112 w 1107"/>
                  <a:gd name="T19" fmla="*/ 294 h 1107"/>
                  <a:gd name="T20" fmla="*/ 120 w 1107"/>
                  <a:gd name="T21" fmla="*/ 425 h 1107"/>
                  <a:gd name="T22" fmla="*/ 0 w 1107"/>
                  <a:gd name="T23" fmla="*/ 483 h 1107"/>
                  <a:gd name="T24" fmla="*/ 58 w 1107"/>
                  <a:gd name="T25" fmla="*/ 682 h 1107"/>
                  <a:gd name="T26" fmla="*/ 156 w 1107"/>
                  <a:gd name="T27" fmla="*/ 769 h 1107"/>
                  <a:gd name="T28" fmla="*/ 112 w 1107"/>
                  <a:gd name="T29" fmla="*/ 895 h 1107"/>
                  <a:gd name="T30" fmla="*/ 253 w 1107"/>
                  <a:gd name="T31" fmla="*/ 1012 h 1107"/>
                  <a:gd name="T32" fmla="*/ 338 w 1107"/>
                  <a:gd name="T33" fmla="*/ 951 h 1107"/>
                  <a:gd name="T34" fmla="*/ 425 w 1107"/>
                  <a:gd name="T35" fmla="*/ 1049 h 1107"/>
                  <a:gd name="T36" fmla="*/ 625 w 1107"/>
                  <a:gd name="T37" fmla="*/ 1107 h 1107"/>
                  <a:gd name="T38" fmla="*/ 683 w 1107"/>
                  <a:gd name="T39" fmla="*/ 987 h 1107"/>
                  <a:gd name="T40" fmla="*/ 813 w 1107"/>
                  <a:gd name="T41" fmla="*/ 995 h 1107"/>
                  <a:gd name="T42" fmla="*/ 995 w 1107"/>
                  <a:gd name="T43" fmla="*/ 895 h 1107"/>
                  <a:gd name="T44" fmla="*/ 951 w 1107"/>
                  <a:gd name="T45" fmla="*/ 769 h 1107"/>
                  <a:gd name="T46" fmla="*/ 1049 w 1107"/>
                  <a:gd name="T47" fmla="*/ 682 h 1107"/>
                  <a:gd name="T48" fmla="*/ 1107 w 1107"/>
                  <a:gd name="T49" fmla="*/ 483 h 1107"/>
                  <a:gd name="T50" fmla="*/ 1047 w 1107"/>
                  <a:gd name="T51" fmla="*/ 622 h 1107"/>
                  <a:gd name="T52" fmla="*/ 930 w 1107"/>
                  <a:gd name="T53" fmla="*/ 664 h 1107"/>
                  <a:gd name="T54" fmla="*/ 908 w 1107"/>
                  <a:gd name="T55" fmla="*/ 810 h 1107"/>
                  <a:gd name="T56" fmla="*/ 854 w 1107"/>
                  <a:gd name="T57" fmla="*/ 951 h 1107"/>
                  <a:gd name="T58" fmla="*/ 741 w 1107"/>
                  <a:gd name="T59" fmla="*/ 898 h 1107"/>
                  <a:gd name="T60" fmla="*/ 623 w 1107"/>
                  <a:gd name="T61" fmla="*/ 985 h 1107"/>
                  <a:gd name="T62" fmla="*/ 485 w 1107"/>
                  <a:gd name="T63" fmla="*/ 1047 h 1107"/>
                  <a:gd name="T64" fmla="*/ 443 w 1107"/>
                  <a:gd name="T65" fmla="*/ 929 h 1107"/>
                  <a:gd name="T66" fmla="*/ 297 w 1107"/>
                  <a:gd name="T67" fmla="*/ 907 h 1107"/>
                  <a:gd name="T68" fmla="*/ 156 w 1107"/>
                  <a:gd name="T69" fmla="*/ 854 h 1107"/>
                  <a:gd name="T70" fmla="*/ 210 w 1107"/>
                  <a:gd name="T71" fmla="*/ 741 h 1107"/>
                  <a:gd name="T72" fmla="*/ 122 w 1107"/>
                  <a:gd name="T73" fmla="*/ 622 h 1107"/>
                  <a:gd name="T74" fmla="*/ 60 w 1107"/>
                  <a:gd name="T75" fmla="*/ 485 h 1107"/>
                  <a:gd name="T76" fmla="*/ 178 w 1107"/>
                  <a:gd name="T77" fmla="*/ 443 h 1107"/>
                  <a:gd name="T78" fmla="*/ 200 w 1107"/>
                  <a:gd name="T79" fmla="*/ 297 h 1107"/>
                  <a:gd name="T80" fmla="*/ 253 w 1107"/>
                  <a:gd name="T81" fmla="*/ 156 h 1107"/>
                  <a:gd name="T82" fmla="*/ 366 w 1107"/>
                  <a:gd name="T83" fmla="*/ 209 h 1107"/>
                  <a:gd name="T84" fmla="*/ 485 w 1107"/>
                  <a:gd name="T85" fmla="*/ 122 h 1107"/>
                  <a:gd name="T86" fmla="*/ 623 w 1107"/>
                  <a:gd name="T87" fmla="*/ 60 h 1107"/>
                  <a:gd name="T88" fmla="*/ 664 w 1107"/>
                  <a:gd name="T89" fmla="*/ 177 h 1107"/>
                  <a:gd name="T90" fmla="*/ 811 w 1107"/>
                  <a:gd name="T91" fmla="*/ 199 h 1107"/>
                  <a:gd name="T92" fmla="*/ 951 w 1107"/>
                  <a:gd name="T93" fmla="*/ 253 h 1107"/>
                  <a:gd name="T94" fmla="*/ 898 w 1107"/>
                  <a:gd name="T95" fmla="*/ 366 h 1107"/>
                  <a:gd name="T96" fmla="*/ 986 w 1107"/>
                  <a:gd name="T97" fmla="*/ 485 h 1107"/>
                  <a:gd name="T98" fmla="*/ 1047 w 1107"/>
                  <a:gd name="T99" fmla="*/ 622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7" h="1107">
                    <a:moveTo>
                      <a:pt x="1049" y="425"/>
                    </a:moveTo>
                    <a:cubicBezTo>
                      <a:pt x="987" y="425"/>
                      <a:pt x="987" y="425"/>
                      <a:pt x="987" y="425"/>
                    </a:cubicBezTo>
                    <a:cubicBezTo>
                      <a:pt x="978" y="395"/>
                      <a:pt x="966" y="366"/>
                      <a:pt x="951" y="338"/>
                    </a:cubicBezTo>
                    <a:cubicBezTo>
                      <a:pt x="995" y="294"/>
                      <a:pt x="995" y="294"/>
                      <a:pt x="995" y="294"/>
                    </a:cubicBezTo>
                    <a:cubicBezTo>
                      <a:pt x="1018" y="271"/>
                      <a:pt x="1018" y="235"/>
                      <a:pt x="995" y="212"/>
                    </a:cubicBezTo>
                    <a:cubicBezTo>
                      <a:pt x="895" y="112"/>
                      <a:pt x="895" y="112"/>
                      <a:pt x="895" y="112"/>
                    </a:cubicBezTo>
                    <a:cubicBezTo>
                      <a:pt x="873" y="89"/>
                      <a:pt x="836" y="89"/>
                      <a:pt x="813" y="112"/>
                    </a:cubicBezTo>
                    <a:cubicBezTo>
                      <a:pt x="769" y="156"/>
                      <a:pt x="769" y="156"/>
                      <a:pt x="769" y="156"/>
                    </a:cubicBezTo>
                    <a:cubicBezTo>
                      <a:pt x="742" y="141"/>
                      <a:pt x="713" y="129"/>
                      <a:pt x="683" y="120"/>
                    </a:cubicBezTo>
                    <a:cubicBezTo>
                      <a:pt x="683" y="58"/>
                      <a:pt x="683" y="58"/>
                      <a:pt x="683" y="58"/>
                    </a:cubicBezTo>
                    <a:cubicBezTo>
                      <a:pt x="683" y="26"/>
                      <a:pt x="657" y="0"/>
                      <a:pt x="625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51" y="0"/>
                      <a:pt x="425" y="26"/>
                      <a:pt x="425" y="58"/>
                    </a:cubicBezTo>
                    <a:cubicBezTo>
                      <a:pt x="425" y="120"/>
                      <a:pt x="425" y="120"/>
                      <a:pt x="425" y="120"/>
                    </a:cubicBezTo>
                    <a:cubicBezTo>
                      <a:pt x="395" y="129"/>
                      <a:pt x="366" y="141"/>
                      <a:pt x="338" y="156"/>
                    </a:cubicBezTo>
                    <a:cubicBezTo>
                      <a:pt x="294" y="112"/>
                      <a:pt x="294" y="112"/>
                      <a:pt x="294" y="112"/>
                    </a:cubicBezTo>
                    <a:cubicBezTo>
                      <a:pt x="284" y="101"/>
                      <a:pt x="269" y="95"/>
                      <a:pt x="253" y="95"/>
                    </a:cubicBezTo>
                    <a:cubicBezTo>
                      <a:pt x="238" y="95"/>
                      <a:pt x="223" y="101"/>
                      <a:pt x="212" y="1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90" y="235"/>
                      <a:pt x="90" y="271"/>
                      <a:pt x="112" y="294"/>
                    </a:cubicBezTo>
                    <a:cubicBezTo>
                      <a:pt x="156" y="338"/>
                      <a:pt x="156" y="338"/>
                      <a:pt x="156" y="338"/>
                    </a:cubicBezTo>
                    <a:cubicBezTo>
                      <a:pt x="141" y="365"/>
                      <a:pt x="129" y="395"/>
                      <a:pt x="120" y="425"/>
                    </a:cubicBezTo>
                    <a:cubicBezTo>
                      <a:pt x="58" y="425"/>
                      <a:pt x="58" y="425"/>
                      <a:pt x="58" y="425"/>
                    </a:cubicBezTo>
                    <a:cubicBezTo>
                      <a:pt x="26" y="425"/>
                      <a:pt x="0" y="451"/>
                      <a:pt x="0" y="483"/>
                    </a:cubicBezTo>
                    <a:cubicBezTo>
                      <a:pt x="0" y="624"/>
                      <a:pt x="0" y="624"/>
                      <a:pt x="0" y="624"/>
                    </a:cubicBezTo>
                    <a:cubicBezTo>
                      <a:pt x="0" y="656"/>
                      <a:pt x="26" y="682"/>
                      <a:pt x="58" y="682"/>
                    </a:cubicBezTo>
                    <a:cubicBezTo>
                      <a:pt x="120" y="682"/>
                      <a:pt x="120" y="682"/>
                      <a:pt x="120" y="682"/>
                    </a:cubicBezTo>
                    <a:cubicBezTo>
                      <a:pt x="129" y="712"/>
                      <a:pt x="141" y="741"/>
                      <a:pt x="156" y="769"/>
                    </a:cubicBezTo>
                    <a:cubicBezTo>
                      <a:pt x="112" y="813"/>
                      <a:pt x="112" y="813"/>
                      <a:pt x="112" y="813"/>
                    </a:cubicBezTo>
                    <a:cubicBezTo>
                      <a:pt x="90" y="835"/>
                      <a:pt x="90" y="872"/>
                      <a:pt x="112" y="895"/>
                    </a:cubicBezTo>
                    <a:cubicBezTo>
                      <a:pt x="212" y="995"/>
                      <a:pt x="212" y="995"/>
                      <a:pt x="212" y="995"/>
                    </a:cubicBezTo>
                    <a:cubicBezTo>
                      <a:pt x="223" y="1006"/>
                      <a:pt x="238" y="1012"/>
                      <a:pt x="253" y="1012"/>
                    </a:cubicBezTo>
                    <a:cubicBezTo>
                      <a:pt x="269" y="1012"/>
                      <a:pt x="284" y="1006"/>
                      <a:pt x="294" y="995"/>
                    </a:cubicBezTo>
                    <a:cubicBezTo>
                      <a:pt x="338" y="951"/>
                      <a:pt x="338" y="951"/>
                      <a:pt x="338" y="951"/>
                    </a:cubicBezTo>
                    <a:cubicBezTo>
                      <a:pt x="366" y="966"/>
                      <a:pt x="395" y="978"/>
                      <a:pt x="425" y="987"/>
                    </a:cubicBezTo>
                    <a:cubicBezTo>
                      <a:pt x="425" y="1049"/>
                      <a:pt x="425" y="1049"/>
                      <a:pt x="425" y="1049"/>
                    </a:cubicBezTo>
                    <a:cubicBezTo>
                      <a:pt x="425" y="1081"/>
                      <a:pt x="451" y="1107"/>
                      <a:pt x="483" y="1107"/>
                    </a:cubicBezTo>
                    <a:cubicBezTo>
                      <a:pt x="625" y="1107"/>
                      <a:pt x="625" y="1107"/>
                      <a:pt x="625" y="1107"/>
                    </a:cubicBezTo>
                    <a:cubicBezTo>
                      <a:pt x="657" y="1107"/>
                      <a:pt x="683" y="1081"/>
                      <a:pt x="683" y="1049"/>
                    </a:cubicBezTo>
                    <a:cubicBezTo>
                      <a:pt x="683" y="987"/>
                      <a:pt x="683" y="987"/>
                      <a:pt x="683" y="987"/>
                    </a:cubicBezTo>
                    <a:cubicBezTo>
                      <a:pt x="713" y="978"/>
                      <a:pt x="742" y="966"/>
                      <a:pt x="769" y="951"/>
                    </a:cubicBezTo>
                    <a:cubicBezTo>
                      <a:pt x="813" y="995"/>
                      <a:pt x="813" y="995"/>
                      <a:pt x="813" y="995"/>
                    </a:cubicBezTo>
                    <a:cubicBezTo>
                      <a:pt x="836" y="1017"/>
                      <a:pt x="873" y="1017"/>
                      <a:pt x="895" y="995"/>
                    </a:cubicBezTo>
                    <a:cubicBezTo>
                      <a:pt x="995" y="895"/>
                      <a:pt x="995" y="895"/>
                      <a:pt x="995" y="895"/>
                    </a:cubicBezTo>
                    <a:cubicBezTo>
                      <a:pt x="1018" y="872"/>
                      <a:pt x="1018" y="835"/>
                      <a:pt x="995" y="813"/>
                    </a:cubicBezTo>
                    <a:cubicBezTo>
                      <a:pt x="951" y="769"/>
                      <a:pt x="951" y="769"/>
                      <a:pt x="951" y="769"/>
                    </a:cubicBezTo>
                    <a:cubicBezTo>
                      <a:pt x="966" y="741"/>
                      <a:pt x="978" y="712"/>
                      <a:pt x="987" y="682"/>
                    </a:cubicBezTo>
                    <a:cubicBezTo>
                      <a:pt x="1049" y="682"/>
                      <a:pt x="1049" y="682"/>
                      <a:pt x="1049" y="682"/>
                    </a:cubicBezTo>
                    <a:cubicBezTo>
                      <a:pt x="1081" y="682"/>
                      <a:pt x="1107" y="656"/>
                      <a:pt x="1107" y="624"/>
                    </a:cubicBezTo>
                    <a:cubicBezTo>
                      <a:pt x="1107" y="483"/>
                      <a:pt x="1107" y="483"/>
                      <a:pt x="1107" y="483"/>
                    </a:cubicBezTo>
                    <a:cubicBezTo>
                      <a:pt x="1107" y="451"/>
                      <a:pt x="1081" y="425"/>
                      <a:pt x="1049" y="425"/>
                    </a:cubicBezTo>
                    <a:close/>
                    <a:moveTo>
                      <a:pt x="1047" y="622"/>
                    </a:moveTo>
                    <a:cubicBezTo>
                      <a:pt x="986" y="622"/>
                      <a:pt x="986" y="622"/>
                      <a:pt x="986" y="622"/>
                    </a:cubicBezTo>
                    <a:cubicBezTo>
                      <a:pt x="960" y="622"/>
                      <a:pt x="937" y="639"/>
                      <a:pt x="930" y="664"/>
                    </a:cubicBezTo>
                    <a:cubicBezTo>
                      <a:pt x="922" y="691"/>
                      <a:pt x="911" y="717"/>
                      <a:pt x="898" y="741"/>
                    </a:cubicBezTo>
                    <a:cubicBezTo>
                      <a:pt x="886" y="764"/>
                      <a:pt x="890" y="792"/>
                      <a:pt x="908" y="810"/>
                    </a:cubicBezTo>
                    <a:cubicBezTo>
                      <a:pt x="951" y="854"/>
                      <a:pt x="951" y="854"/>
                      <a:pt x="951" y="854"/>
                    </a:cubicBezTo>
                    <a:cubicBezTo>
                      <a:pt x="854" y="951"/>
                      <a:pt x="854" y="951"/>
                      <a:pt x="854" y="951"/>
                    </a:cubicBezTo>
                    <a:cubicBezTo>
                      <a:pt x="811" y="907"/>
                      <a:pt x="811" y="907"/>
                      <a:pt x="811" y="907"/>
                    </a:cubicBezTo>
                    <a:cubicBezTo>
                      <a:pt x="792" y="889"/>
                      <a:pt x="764" y="885"/>
                      <a:pt x="741" y="898"/>
                    </a:cubicBezTo>
                    <a:cubicBezTo>
                      <a:pt x="717" y="911"/>
                      <a:pt x="691" y="922"/>
                      <a:pt x="664" y="929"/>
                    </a:cubicBezTo>
                    <a:cubicBezTo>
                      <a:pt x="640" y="937"/>
                      <a:pt x="623" y="960"/>
                      <a:pt x="623" y="985"/>
                    </a:cubicBezTo>
                    <a:cubicBezTo>
                      <a:pt x="623" y="1047"/>
                      <a:pt x="623" y="1047"/>
                      <a:pt x="623" y="1047"/>
                    </a:cubicBezTo>
                    <a:cubicBezTo>
                      <a:pt x="485" y="1047"/>
                      <a:pt x="485" y="1047"/>
                      <a:pt x="485" y="1047"/>
                    </a:cubicBezTo>
                    <a:cubicBezTo>
                      <a:pt x="485" y="985"/>
                      <a:pt x="485" y="985"/>
                      <a:pt x="485" y="985"/>
                    </a:cubicBezTo>
                    <a:cubicBezTo>
                      <a:pt x="485" y="960"/>
                      <a:pt x="468" y="937"/>
                      <a:pt x="443" y="929"/>
                    </a:cubicBezTo>
                    <a:cubicBezTo>
                      <a:pt x="416" y="922"/>
                      <a:pt x="391" y="911"/>
                      <a:pt x="366" y="898"/>
                    </a:cubicBezTo>
                    <a:cubicBezTo>
                      <a:pt x="344" y="885"/>
                      <a:pt x="315" y="889"/>
                      <a:pt x="297" y="907"/>
                    </a:cubicBezTo>
                    <a:cubicBezTo>
                      <a:pt x="253" y="951"/>
                      <a:pt x="253" y="951"/>
                      <a:pt x="253" y="951"/>
                    </a:cubicBezTo>
                    <a:cubicBezTo>
                      <a:pt x="156" y="854"/>
                      <a:pt x="156" y="854"/>
                      <a:pt x="156" y="854"/>
                    </a:cubicBezTo>
                    <a:cubicBezTo>
                      <a:pt x="200" y="810"/>
                      <a:pt x="200" y="810"/>
                      <a:pt x="200" y="810"/>
                    </a:cubicBezTo>
                    <a:cubicBezTo>
                      <a:pt x="218" y="792"/>
                      <a:pt x="222" y="764"/>
                      <a:pt x="210" y="741"/>
                    </a:cubicBezTo>
                    <a:cubicBezTo>
                      <a:pt x="196" y="717"/>
                      <a:pt x="185" y="691"/>
                      <a:pt x="178" y="664"/>
                    </a:cubicBezTo>
                    <a:cubicBezTo>
                      <a:pt x="170" y="639"/>
                      <a:pt x="148" y="622"/>
                      <a:pt x="122" y="622"/>
                    </a:cubicBezTo>
                    <a:cubicBezTo>
                      <a:pt x="60" y="622"/>
                      <a:pt x="60" y="622"/>
                      <a:pt x="60" y="622"/>
                    </a:cubicBezTo>
                    <a:cubicBezTo>
                      <a:pt x="60" y="485"/>
                      <a:pt x="60" y="485"/>
                      <a:pt x="60" y="485"/>
                    </a:cubicBezTo>
                    <a:cubicBezTo>
                      <a:pt x="122" y="485"/>
                      <a:pt x="122" y="485"/>
                      <a:pt x="122" y="485"/>
                    </a:cubicBezTo>
                    <a:cubicBezTo>
                      <a:pt x="148" y="485"/>
                      <a:pt x="170" y="467"/>
                      <a:pt x="178" y="443"/>
                    </a:cubicBezTo>
                    <a:cubicBezTo>
                      <a:pt x="185" y="416"/>
                      <a:pt x="196" y="390"/>
                      <a:pt x="210" y="366"/>
                    </a:cubicBezTo>
                    <a:cubicBezTo>
                      <a:pt x="222" y="343"/>
                      <a:pt x="218" y="315"/>
                      <a:pt x="200" y="297"/>
                    </a:cubicBezTo>
                    <a:cubicBezTo>
                      <a:pt x="156" y="253"/>
                      <a:pt x="156" y="253"/>
                      <a:pt x="156" y="253"/>
                    </a:cubicBezTo>
                    <a:cubicBezTo>
                      <a:pt x="253" y="156"/>
                      <a:pt x="253" y="156"/>
                      <a:pt x="253" y="156"/>
                    </a:cubicBezTo>
                    <a:cubicBezTo>
                      <a:pt x="297" y="199"/>
                      <a:pt x="297" y="199"/>
                      <a:pt x="297" y="199"/>
                    </a:cubicBezTo>
                    <a:cubicBezTo>
                      <a:pt x="315" y="217"/>
                      <a:pt x="344" y="221"/>
                      <a:pt x="366" y="209"/>
                    </a:cubicBezTo>
                    <a:cubicBezTo>
                      <a:pt x="391" y="196"/>
                      <a:pt x="416" y="185"/>
                      <a:pt x="443" y="177"/>
                    </a:cubicBezTo>
                    <a:cubicBezTo>
                      <a:pt x="468" y="170"/>
                      <a:pt x="485" y="147"/>
                      <a:pt x="485" y="122"/>
                    </a:cubicBezTo>
                    <a:cubicBezTo>
                      <a:pt x="485" y="60"/>
                      <a:pt x="485" y="60"/>
                      <a:pt x="485" y="60"/>
                    </a:cubicBezTo>
                    <a:cubicBezTo>
                      <a:pt x="623" y="60"/>
                      <a:pt x="623" y="60"/>
                      <a:pt x="623" y="60"/>
                    </a:cubicBezTo>
                    <a:cubicBezTo>
                      <a:pt x="623" y="122"/>
                      <a:pt x="623" y="122"/>
                      <a:pt x="623" y="122"/>
                    </a:cubicBezTo>
                    <a:cubicBezTo>
                      <a:pt x="623" y="147"/>
                      <a:pt x="640" y="170"/>
                      <a:pt x="664" y="177"/>
                    </a:cubicBezTo>
                    <a:cubicBezTo>
                      <a:pt x="691" y="185"/>
                      <a:pt x="717" y="196"/>
                      <a:pt x="741" y="209"/>
                    </a:cubicBezTo>
                    <a:cubicBezTo>
                      <a:pt x="764" y="221"/>
                      <a:pt x="792" y="217"/>
                      <a:pt x="811" y="199"/>
                    </a:cubicBezTo>
                    <a:cubicBezTo>
                      <a:pt x="854" y="156"/>
                      <a:pt x="854" y="156"/>
                      <a:pt x="854" y="156"/>
                    </a:cubicBezTo>
                    <a:cubicBezTo>
                      <a:pt x="951" y="253"/>
                      <a:pt x="951" y="253"/>
                      <a:pt x="951" y="253"/>
                    </a:cubicBezTo>
                    <a:cubicBezTo>
                      <a:pt x="908" y="297"/>
                      <a:pt x="908" y="297"/>
                      <a:pt x="908" y="297"/>
                    </a:cubicBezTo>
                    <a:cubicBezTo>
                      <a:pt x="890" y="315"/>
                      <a:pt x="886" y="343"/>
                      <a:pt x="898" y="366"/>
                    </a:cubicBezTo>
                    <a:cubicBezTo>
                      <a:pt x="911" y="390"/>
                      <a:pt x="922" y="416"/>
                      <a:pt x="930" y="443"/>
                    </a:cubicBezTo>
                    <a:cubicBezTo>
                      <a:pt x="937" y="467"/>
                      <a:pt x="960" y="485"/>
                      <a:pt x="986" y="485"/>
                    </a:cubicBezTo>
                    <a:cubicBezTo>
                      <a:pt x="1047" y="485"/>
                      <a:pt x="1047" y="485"/>
                      <a:pt x="1047" y="485"/>
                    </a:cubicBezTo>
                    <a:cubicBezTo>
                      <a:pt x="1047" y="622"/>
                      <a:pt x="1047" y="622"/>
                      <a:pt x="1047" y="622"/>
                    </a:cubicBezTo>
                    <a:cubicBezTo>
                      <a:pt x="1047" y="622"/>
                      <a:pt x="1047" y="622"/>
                      <a:pt x="1047" y="6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3BF8AB21-FA16-4575-9096-D279EFEAF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8776" y="1615969"/>
              <a:ext cx="1018433" cy="1002293"/>
            </a:xfrm>
            <a:custGeom>
              <a:avLst/>
              <a:gdLst>
                <a:gd name="T0" fmla="*/ 755 w 1063"/>
                <a:gd name="T1" fmla="*/ 883 h 1046"/>
                <a:gd name="T2" fmla="*/ 846 w 1063"/>
                <a:gd name="T3" fmla="*/ 806 h 1046"/>
                <a:gd name="T4" fmla="*/ 942 w 1063"/>
                <a:gd name="T5" fmla="*/ 861 h 1046"/>
                <a:gd name="T6" fmla="*/ 1029 w 1063"/>
                <a:gd name="T7" fmla="*/ 710 h 1046"/>
                <a:gd name="T8" fmla="*/ 933 w 1063"/>
                <a:gd name="T9" fmla="*/ 655 h 1046"/>
                <a:gd name="T10" fmla="*/ 954 w 1063"/>
                <a:gd name="T11" fmla="*/ 538 h 1046"/>
                <a:gd name="T12" fmla="*/ 1063 w 1063"/>
                <a:gd name="T13" fmla="*/ 519 h 1046"/>
                <a:gd name="T14" fmla="*/ 1032 w 1063"/>
                <a:gd name="T15" fmla="*/ 347 h 1046"/>
                <a:gd name="T16" fmla="*/ 924 w 1063"/>
                <a:gd name="T17" fmla="*/ 366 h 1046"/>
                <a:gd name="T18" fmla="*/ 864 w 1063"/>
                <a:gd name="T19" fmla="*/ 263 h 1046"/>
                <a:gd name="T20" fmla="*/ 935 w 1063"/>
                <a:gd name="T21" fmla="*/ 178 h 1046"/>
                <a:gd name="T22" fmla="*/ 801 w 1063"/>
                <a:gd name="T23" fmla="*/ 66 h 1046"/>
                <a:gd name="T24" fmla="*/ 730 w 1063"/>
                <a:gd name="T25" fmla="*/ 151 h 1046"/>
                <a:gd name="T26" fmla="*/ 619 w 1063"/>
                <a:gd name="T27" fmla="*/ 110 h 1046"/>
                <a:gd name="T28" fmla="*/ 619 w 1063"/>
                <a:gd name="T29" fmla="*/ 0 h 1046"/>
                <a:gd name="T30" fmla="*/ 444 w 1063"/>
                <a:gd name="T31" fmla="*/ 0 h 1046"/>
                <a:gd name="T32" fmla="*/ 444 w 1063"/>
                <a:gd name="T33" fmla="*/ 110 h 1046"/>
                <a:gd name="T34" fmla="*/ 332 w 1063"/>
                <a:gd name="T35" fmla="*/ 151 h 1046"/>
                <a:gd name="T36" fmla="*/ 261 w 1063"/>
                <a:gd name="T37" fmla="*/ 66 h 1046"/>
                <a:gd name="T38" fmla="*/ 128 w 1063"/>
                <a:gd name="T39" fmla="*/ 178 h 1046"/>
                <a:gd name="T40" fmla="*/ 199 w 1063"/>
                <a:gd name="T41" fmla="*/ 263 h 1046"/>
                <a:gd name="T42" fmla="*/ 139 w 1063"/>
                <a:gd name="T43" fmla="*/ 366 h 1046"/>
                <a:gd name="T44" fmla="*/ 31 w 1063"/>
                <a:gd name="T45" fmla="*/ 347 h 1046"/>
                <a:gd name="T46" fmla="*/ 0 w 1063"/>
                <a:gd name="T47" fmla="*/ 519 h 1046"/>
                <a:gd name="T48" fmla="*/ 109 w 1063"/>
                <a:gd name="T49" fmla="*/ 538 h 1046"/>
                <a:gd name="T50" fmla="*/ 130 w 1063"/>
                <a:gd name="T51" fmla="*/ 655 h 1046"/>
                <a:gd name="T52" fmla="*/ 34 w 1063"/>
                <a:gd name="T53" fmla="*/ 710 h 1046"/>
                <a:gd name="T54" fmla="*/ 121 w 1063"/>
                <a:gd name="T55" fmla="*/ 861 h 1046"/>
                <a:gd name="T56" fmla="*/ 217 w 1063"/>
                <a:gd name="T57" fmla="*/ 806 h 1046"/>
                <a:gd name="T58" fmla="*/ 308 w 1063"/>
                <a:gd name="T59" fmla="*/ 883 h 1046"/>
                <a:gd name="T60" fmla="*/ 270 w 1063"/>
                <a:gd name="T61" fmla="*/ 986 h 1046"/>
                <a:gd name="T62" fmla="*/ 434 w 1063"/>
                <a:gd name="T63" fmla="*/ 1046 h 1046"/>
                <a:gd name="T64" fmla="*/ 472 w 1063"/>
                <a:gd name="T65" fmla="*/ 942 h 1046"/>
                <a:gd name="T66" fmla="*/ 531 w 1063"/>
                <a:gd name="T67" fmla="*/ 947 h 1046"/>
                <a:gd name="T68" fmla="*/ 591 w 1063"/>
                <a:gd name="T69" fmla="*/ 942 h 1046"/>
                <a:gd name="T70" fmla="*/ 629 w 1063"/>
                <a:gd name="T71" fmla="*/ 1046 h 1046"/>
                <a:gd name="T72" fmla="*/ 793 w 1063"/>
                <a:gd name="T73" fmla="*/ 986 h 1046"/>
                <a:gd name="T74" fmla="*/ 755 w 1063"/>
                <a:gd name="T75" fmla="*/ 883 h 1046"/>
                <a:gd name="T76" fmla="*/ 531 w 1063"/>
                <a:gd name="T77" fmla="*/ 747 h 1046"/>
                <a:gd name="T78" fmla="*/ 309 w 1063"/>
                <a:gd name="T79" fmla="*/ 524 h 1046"/>
                <a:gd name="T80" fmla="*/ 531 w 1063"/>
                <a:gd name="T81" fmla="*/ 301 h 1046"/>
                <a:gd name="T82" fmla="*/ 754 w 1063"/>
                <a:gd name="T83" fmla="*/ 524 h 1046"/>
                <a:gd name="T84" fmla="*/ 531 w 1063"/>
                <a:gd name="T85" fmla="*/ 747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755" y="883"/>
                  </a:move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lnTo>
                    <a:pt x="755" y="883"/>
                  </a:lnTo>
                  <a:close/>
                  <a:moveTo>
                    <a:pt x="531" y="747"/>
                  </a:moveTo>
                  <a:cubicBezTo>
                    <a:pt x="409" y="747"/>
                    <a:pt x="309" y="647"/>
                    <a:pt x="309" y="524"/>
                  </a:cubicBezTo>
                  <a:cubicBezTo>
                    <a:pt x="309" y="401"/>
                    <a:pt x="409" y="301"/>
                    <a:pt x="531" y="301"/>
                  </a:cubicBezTo>
                  <a:cubicBezTo>
                    <a:pt x="654" y="301"/>
                    <a:pt x="754" y="401"/>
                    <a:pt x="754" y="524"/>
                  </a:cubicBezTo>
                  <a:cubicBezTo>
                    <a:pt x="754" y="647"/>
                    <a:pt x="654" y="747"/>
                    <a:pt x="531" y="7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A6944D9D-BCDA-425C-8CFF-EE22799A7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3472" y="3180681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A04E4E29-9942-43A6-9095-FECC8E7DD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3420" y="2663717"/>
              <a:ext cx="568934" cy="574987"/>
            </a:xfrm>
            <a:custGeom>
              <a:avLst/>
              <a:gdLst>
                <a:gd name="T0" fmla="*/ 591 w 594"/>
                <a:gd name="T1" fmla="*/ 358 h 600"/>
                <a:gd name="T2" fmla="*/ 594 w 594"/>
                <a:gd name="T3" fmla="*/ 259 h 600"/>
                <a:gd name="T4" fmla="*/ 531 w 594"/>
                <a:gd name="T5" fmla="*/ 257 h 600"/>
                <a:gd name="T6" fmla="*/ 510 w 594"/>
                <a:gd name="T7" fmla="*/ 194 h 600"/>
                <a:gd name="T8" fmla="*/ 559 w 594"/>
                <a:gd name="T9" fmla="*/ 155 h 600"/>
                <a:gd name="T10" fmla="*/ 498 w 594"/>
                <a:gd name="T11" fmla="*/ 78 h 600"/>
                <a:gd name="T12" fmla="*/ 449 w 594"/>
                <a:gd name="T13" fmla="*/ 116 h 600"/>
                <a:gd name="T14" fmla="*/ 392 w 594"/>
                <a:gd name="T15" fmla="*/ 81 h 600"/>
                <a:gd name="T16" fmla="*/ 405 w 594"/>
                <a:gd name="T17" fmla="*/ 20 h 600"/>
                <a:gd name="T18" fmla="*/ 308 w 594"/>
                <a:gd name="T19" fmla="*/ 0 h 600"/>
                <a:gd name="T20" fmla="*/ 295 w 594"/>
                <a:gd name="T21" fmla="*/ 61 h 600"/>
                <a:gd name="T22" fmla="*/ 229 w 594"/>
                <a:gd name="T23" fmla="*/ 71 h 600"/>
                <a:gd name="T24" fmla="*/ 199 w 594"/>
                <a:gd name="T25" fmla="*/ 16 h 600"/>
                <a:gd name="T26" fmla="*/ 113 w 594"/>
                <a:gd name="T27" fmla="*/ 62 h 600"/>
                <a:gd name="T28" fmla="*/ 142 w 594"/>
                <a:gd name="T29" fmla="*/ 117 h 600"/>
                <a:gd name="T30" fmla="*/ 97 w 594"/>
                <a:gd name="T31" fmla="*/ 168 h 600"/>
                <a:gd name="T32" fmla="*/ 39 w 594"/>
                <a:gd name="T33" fmla="*/ 145 h 600"/>
                <a:gd name="T34" fmla="*/ 3 w 594"/>
                <a:gd name="T35" fmla="*/ 236 h 600"/>
                <a:gd name="T36" fmla="*/ 61 w 594"/>
                <a:gd name="T37" fmla="*/ 259 h 600"/>
                <a:gd name="T38" fmla="*/ 59 w 594"/>
                <a:gd name="T39" fmla="*/ 326 h 600"/>
                <a:gd name="T40" fmla="*/ 0 w 594"/>
                <a:gd name="T41" fmla="*/ 346 h 600"/>
                <a:gd name="T42" fmla="*/ 31 w 594"/>
                <a:gd name="T43" fmla="*/ 440 h 600"/>
                <a:gd name="T44" fmla="*/ 90 w 594"/>
                <a:gd name="T45" fmla="*/ 420 h 600"/>
                <a:gd name="T46" fmla="*/ 132 w 594"/>
                <a:gd name="T47" fmla="*/ 473 h 600"/>
                <a:gd name="T48" fmla="*/ 99 w 594"/>
                <a:gd name="T49" fmla="*/ 526 h 600"/>
                <a:gd name="T50" fmla="*/ 183 w 594"/>
                <a:gd name="T51" fmla="*/ 578 h 600"/>
                <a:gd name="T52" fmla="*/ 215 w 594"/>
                <a:gd name="T53" fmla="*/ 524 h 600"/>
                <a:gd name="T54" fmla="*/ 281 w 594"/>
                <a:gd name="T55" fmla="*/ 538 h 600"/>
                <a:gd name="T56" fmla="*/ 290 w 594"/>
                <a:gd name="T57" fmla="*/ 600 h 600"/>
                <a:gd name="T58" fmla="*/ 388 w 594"/>
                <a:gd name="T59" fmla="*/ 586 h 600"/>
                <a:gd name="T60" fmla="*/ 379 w 594"/>
                <a:gd name="T61" fmla="*/ 524 h 600"/>
                <a:gd name="T62" fmla="*/ 410 w 594"/>
                <a:gd name="T63" fmla="*/ 510 h 600"/>
                <a:gd name="T64" fmla="*/ 438 w 594"/>
                <a:gd name="T65" fmla="*/ 492 h 600"/>
                <a:gd name="T66" fmla="*/ 485 w 594"/>
                <a:gd name="T67" fmla="*/ 534 h 600"/>
                <a:gd name="T68" fmla="*/ 550 w 594"/>
                <a:gd name="T69" fmla="*/ 460 h 600"/>
                <a:gd name="T70" fmla="*/ 504 w 594"/>
                <a:gd name="T71" fmla="*/ 418 h 600"/>
                <a:gd name="T72" fmla="*/ 528 w 594"/>
                <a:gd name="T73" fmla="*/ 356 h 600"/>
                <a:gd name="T74" fmla="*/ 591 w 594"/>
                <a:gd name="T75" fmla="*/ 358 h 600"/>
                <a:gd name="T76" fmla="*/ 356 w 594"/>
                <a:gd name="T77" fmla="*/ 411 h 600"/>
                <a:gd name="T78" fmla="*/ 185 w 594"/>
                <a:gd name="T79" fmla="*/ 359 h 600"/>
                <a:gd name="T80" fmla="*/ 237 w 594"/>
                <a:gd name="T81" fmla="*/ 189 h 600"/>
                <a:gd name="T82" fmla="*/ 407 w 594"/>
                <a:gd name="T83" fmla="*/ 240 h 600"/>
                <a:gd name="T84" fmla="*/ 356 w 594"/>
                <a:gd name="T85" fmla="*/ 411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4" h="600">
                  <a:moveTo>
                    <a:pt x="591" y="358"/>
                  </a:moveTo>
                  <a:cubicBezTo>
                    <a:pt x="594" y="259"/>
                    <a:pt x="594" y="259"/>
                    <a:pt x="594" y="259"/>
                  </a:cubicBezTo>
                  <a:cubicBezTo>
                    <a:pt x="531" y="257"/>
                    <a:pt x="531" y="257"/>
                    <a:pt x="531" y="257"/>
                  </a:cubicBezTo>
                  <a:cubicBezTo>
                    <a:pt x="528" y="236"/>
                    <a:pt x="521" y="214"/>
                    <a:pt x="510" y="194"/>
                  </a:cubicBezTo>
                  <a:cubicBezTo>
                    <a:pt x="559" y="155"/>
                    <a:pt x="559" y="155"/>
                    <a:pt x="559" y="155"/>
                  </a:cubicBezTo>
                  <a:cubicBezTo>
                    <a:pt x="498" y="78"/>
                    <a:pt x="498" y="78"/>
                    <a:pt x="498" y="78"/>
                  </a:cubicBezTo>
                  <a:cubicBezTo>
                    <a:pt x="449" y="116"/>
                    <a:pt x="449" y="116"/>
                    <a:pt x="449" y="116"/>
                  </a:cubicBezTo>
                  <a:cubicBezTo>
                    <a:pt x="432" y="102"/>
                    <a:pt x="412" y="90"/>
                    <a:pt x="392" y="81"/>
                  </a:cubicBezTo>
                  <a:cubicBezTo>
                    <a:pt x="405" y="20"/>
                    <a:pt x="405" y="20"/>
                    <a:pt x="405" y="2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295" y="61"/>
                    <a:pt x="295" y="61"/>
                    <a:pt x="295" y="61"/>
                  </a:cubicBezTo>
                  <a:cubicBezTo>
                    <a:pt x="273" y="61"/>
                    <a:pt x="251" y="64"/>
                    <a:pt x="229" y="71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25" y="132"/>
                    <a:pt x="110" y="149"/>
                    <a:pt x="97" y="16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" y="236"/>
                    <a:pt x="3" y="236"/>
                    <a:pt x="3" y="236"/>
                  </a:cubicBezTo>
                  <a:cubicBezTo>
                    <a:pt x="61" y="259"/>
                    <a:pt x="61" y="259"/>
                    <a:pt x="61" y="259"/>
                  </a:cubicBezTo>
                  <a:cubicBezTo>
                    <a:pt x="57" y="281"/>
                    <a:pt x="56" y="304"/>
                    <a:pt x="59" y="32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31" y="440"/>
                    <a:pt x="31" y="440"/>
                    <a:pt x="31" y="44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101" y="440"/>
                    <a:pt x="116" y="458"/>
                    <a:pt x="132" y="473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83" y="578"/>
                    <a:pt x="183" y="578"/>
                    <a:pt x="183" y="578"/>
                  </a:cubicBezTo>
                  <a:cubicBezTo>
                    <a:pt x="215" y="524"/>
                    <a:pt x="215" y="524"/>
                    <a:pt x="215" y="524"/>
                  </a:cubicBezTo>
                  <a:cubicBezTo>
                    <a:pt x="237" y="532"/>
                    <a:pt x="259" y="537"/>
                    <a:pt x="281" y="538"/>
                  </a:cubicBezTo>
                  <a:cubicBezTo>
                    <a:pt x="290" y="600"/>
                    <a:pt x="290" y="600"/>
                    <a:pt x="290" y="600"/>
                  </a:cubicBezTo>
                  <a:cubicBezTo>
                    <a:pt x="388" y="586"/>
                    <a:pt x="388" y="586"/>
                    <a:pt x="388" y="586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89" y="520"/>
                    <a:pt x="400" y="516"/>
                    <a:pt x="410" y="510"/>
                  </a:cubicBezTo>
                  <a:cubicBezTo>
                    <a:pt x="420" y="505"/>
                    <a:pt x="429" y="499"/>
                    <a:pt x="438" y="492"/>
                  </a:cubicBezTo>
                  <a:cubicBezTo>
                    <a:pt x="485" y="534"/>
                    <a:pt x="485" y="534"/>
                    <a:pt x="485" y="534"/>
                  </a:cubicBezTo>
                  <a:cubicBezTo>
                    <a:pt x="550" y="460"/>
                    <a:pt x="550" y="460"/>
                    <a:pt x="550" y="460"/>
                  </a:cubicBezTo>
                  <a:cubicBezTo>
                    <a:pt x="504" y="418"/>
                    <a:pt x="504" y="418"/>
                    <a:pt x="504" y="418"/>
                  </a:cubicBezTo>
                  <a:cubicBezTo>
                    <a:pt x="515" y="399"/>
                    <a:pt x="523" y="378"/>
                    <a:pt x="528" y="356"/>
                  </a:cubicBezTo>
                  <a:lnTo>
                    <a:pt x="591" y="358"/>
                  </a:lnTo>
                  <a:close/>
                  <a:moveTo>
                    <a:pt x="356" y="411"/>
                  </a:moveTo>
                  <a:cubicBezTo>
                    <a:pt x="295" y="444"/>
                    <a:pt x="218" y="421"/>
                    <a:pt x="185" y="359"/>
                  </a:cubicBezTo>
                  <a:cubicBezTo>
                    <a:pt x="153" y="298"/>
                    <a:pt x="176" y="222"/>
                    <a:pt x="237" y="189"/>
                  </a:cubicBezTo>
                  <a:cubicBezTo>
                    <a:pt x="298" y="156"/>
                    <a:pt x="374" y="179"/>
                    <a:pt x="407" y="240"/>
                  </a:cubicBezTo>
                  <a:cubicBezTo>
                    <a:pt x="440" y="301"/>
                    <a:pt x="417" y="378"/>
                    <a:pt x="356" y="4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xmlns="" id="{C2617FD5-2601-4E81-9DC3-CB5B8D956F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2285" y="3262230"/>
              <a:ext cx="740868" cy="728833"/>
            </a:xfrm>
            <a:custGeom>
              <a:avLst/>
              <a:gdLst>
                <a:gd name="T0" fmla="*/ 954 w 1063"/>
                <a:gd name="T1" fmla="*/ 538 h 1046"/>
                <a:gd name="T2" fmla="*/ 1063 w 1063"/>
                <a:gd name="T3" fmla="*/ 519 h 1046"/>
                <a:gd name="T4" fmla="*/ 1032 w 1063"/>
                <a:gd name="T5" fmla="*/ 347 h 1046"/>
                <a:gd name="T6" fmla="*/ 924 w 1063"/>
                <a:gd name="T7" fmla="*/ 366 h 1046"/>
                <a:gd name="T8" fmla="*/ 864 w 1063"/>
                <a:gd name="T9" fmla="*/ 263 h 1046"/>
                <a:gd name="T10" fmla="*/ 935 w 1063"/>
                <a:gd name="T11" fmla="*/ 178 h 1046"/>
                <a:gd name="T12" fmla="*/ 801 w 1063"/>
                <a:gd name="T13" fmla="*/ 66 h 1046"/>
                <a:gd name="T14" fmla="*/ 730 w 1063"/>
                <a:gd name="T15" fmla="*/ 151 h 1046"/>
                <a:gd name="T16" fmla="*/ 619 w 1063"/>
                <a:gd name="T17" fmla="*/ 110 h 1046"/>
                <a:gd name="T18" fmla="*/ 619 w 1063"/>
                <a:gd name="T19" fmla="*/ 0 h 1046"/>
                <a:gd name="T20" fmla="*/ 444 w 1063"/>
                <a:gd name="T21" fmla="*/ 0 h 1046"/>
                <a:gd name="T22" fmla="*/ 444 w 1063"/>
                <a:gd name="T23" fmla="*/ 110 h 1046"/>
                <a:gd name="T24" fmla="*/ 332 w 1063"/>
                <a:gd name="T25" fmla="*/ 151 h 1046"/>
                <a:gd name="T26" fmla="*/ 261 w 1063"/>
                <a:gd name="T27" fmla="*/ 66 h 1046"/>
                <a:gd name="T28" fmla="*/ 128 w 1063"/>
                <a:gd name="T29" fmla="*/ 178 h 1046"/>
                <a:gd name="T30" fmla="*/ 199 w 1063"/>
                <a:gd name="T31" fmla="*/ 263 h 1046"/>
                <a:gd name="T32" fmla="*/ 139 w 1063"/>
                <a:gd name="T33" fmla="*/ 366 h 1046"/>
                <a:gd name="T34" fmla="*/ 31 w 1063"/>
                <a:gd name="T35" fmla="*/ 347 h 1046"/>
                <a:gd name="T36" fmla="*/ 0 w 1063"/>
                <a:gd name="T37" fmla="*/ 519 h 1046"/>
                <a:gd name="T38" fmla="*/ 109 w 1063"/>
                <a:gd name="T39" fmla="*/ 538 h 1046"/>
                <a:gd name="T40" fmla="*/ 130 w 1063"/>
                <a:gd name="T41" fmla="*/ 655 h 1046"/>
                <a:gd name="T42" fmla="*/ 34 w 1063"/>
                <a:gd name="T43" fmla="*/ 710 h 1046"/>
                <a:gd name="T44" fmla="*/ 121 w 1063"/>
                <a:gd name="T45" fmla="*/ 861 h 1046"/>
                <a:gd name="T46" fmla="*/ 217 w 1063"/>
                <a:gd name="T47" fmla="*/ 806 h 1046"/>
                <a:gd name="T48" fmla="*/ 308 w 1063"/>
                <a:gd name="T49" fmla="*/ 883 h 1046"/>
                <a:gd name="T50" fmla="*/ 270 w 1063"/>
                <a:gd name="T51" fmla="*/ 986 h 1046"/>
                <a:gd name="T52" fmla="*/ 434 w 1063"/>
                <a:gd name="T53" fmla="*/ 1046 h 1046"/>
                <a:gd name="T54" fmla="*/ 472 w 1063"/>
                <a:gd name="T55" fmla="*/ 942 h 1046"/>
                <a:gd name="T56" fmla="*/ 531 w 1063"/>
                <a:gd name="T57" fmla="*/ 947 h 1046"/>
                <a:gd name="T58" fmla="*/ 591 w 1063"/>
                <a:gd name="T59" fmla="*/ 942 h 1046"/>
                <a:gd name="T60" fmla="*/ 629 w 1063"/>
                <a:gd name="T61" fmla="*/ 1046 h 1046"/>
                <a:gd name="T62" fmla="*/ 793 w 1063"/>
                <a:gd name="T63" fmla="*/ 986 h 1046"/>
                <a:gd name="T64" fmla="*/ 755 w 1063"/>
                <a:gd name="T65" fmla="*/ 883 h 1046"/>
                <a:gd name="T66" fmla="*/ 846 w 1063"/>
                <a:gd name="T67" fmla="*/ 806 h 1046"/>
                <a:gd name="T68" fmla="*/ 942 w 1063"/>
                <a:gd name="T69" fmla="*/ 861 h 1046"/>
                <a:gd name="T70" fmla="*/ 1029 w 1063"/>
                <a:gd name="T71" fmla="*/ 710 h 1046"/>
                <a:gd name="T72" fmla="*/ 933 w 1063"/>
                <a:gd name="T73" fmla="*/ 655 h 1046"/>
                <a:gd name="T74" fmla="*/ 954 w 1063"/>
                <a:gd name="T75" fmla="*/ 538 h 1046"/>
                <a:gd name="T76" fmla="*/ 531 w 1063"/>
                <a:gd name="T77" fmla="*/ 894 h 1046"/>
                <a:gd name="T78" fmla="*/ 161 w 1063"/>
                <a:gd name="T79" fmla="*/ 524 h 1046"/>
                <a:gd name="T80" fmla="*/ 531 w 1063"/>
                <a:gd name="T81" fmla="*/ 153 h 1046"/>
                <a:gd name="T82" fmla="*/ 902 w 1063"/>
                <a:gd name="T83" fmla="*/ 524 h 1046"/>
                <a:gd name="T84" fmla="*/ 531 w 1063"/>
                <a:gd name="T85" fmla="*/ 894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3" h="1046">
                  <a:moveTo>
                    <a:pt x="954" y="538"/>
                  </a:moveTo>
                  <a:cubicBezTo>
                    <a:pt x="1063" y="519"/>
                    <a:pt x="1063" y="519"/>
                    <a:pt x="1063" y="519"/>
                  </a:cubicBezTo>
                  <a:cubicBezTo>
                    <a:pt x="1032" y="347"/>
                    <a:pt x="1032" y="347"/>
                    <a:pt x="1032" y="347"/>
                  </a:cubicBezTo>
                  <a:cubicBezTo>
                    <a:pt x="924" y="366"/>
                    <a:pt x="924" y="366"/>
                    <a:pt x="924" y="366"/>
                  </a:cubicBezTo>
                  <a:cubicBezTo>
                    <a:pt x="909" y="329"/>
                    <a:pt x="888" y="294"/>
                    <a:pt x="864" y="263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801" y="66"/>
                    <a:pt x="801" y="66"/>
                    <a:pt x="801" y="66"/>
                  </a:cubicBezTo>
                  <a:cubicBezTo>
                    <a:pt x="730" y="151"/>
                    <a:pt x="730" y="151"/>
                    <a:pt x="730" y="151"/>
                  </a:cubicBezTo>
                  <a:cubicBezTo>
                    <a:pt x="696" y="132"/>
                    <a:pt x="658" y="118"/>
                    <a:pt x="619" y="11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4" y="110"/>
                    <a:pt x="444" y="110"/>
                    <a:pt x="444" y="110"/>
                  </a:cubicBezTo>
                  <a:cubicBezTo>
                    <a:pt x="405" y="118"/>
                    <a:pt x="367" y="132"/>
                    <a:pt x="332" y="151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74" y="294"/>
                    <a:pt x="154" y="329"/>
                    <a:pt x="139" y="366"/>
                  </a:cubicBezTo>
                  <a:cubicBezTo>
                    <a:pt x="31" y="347"/>
                    <a:pt x="31" y="347"/>
                    <a:pt x="31" y="347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109" y="538"/>
                    <a:pt x="109" y="538"/>
                    <a:pt x="109" y="538"/>
                  </a:cubicBezTo>
                  <a:cubicBezTo>
                    <a:pt x="110" y="579"/>
                    <a:pt x="117" y="618"/>
                    <a:pt x="130" y="655"/>
                  </a:cubicBezTo>
                  <a:cubicBezTo>
                    <a:pt x="34" y="710"/>
                    <a:pt x="34" y="710"/>
                    <a:pt x="34" y="710"/>
                  </a:cubicBezTo>
                  <a:cubicBezTo>
                    <a:pt x="121" y="861"/>
                    <a:pt x="121" y="861"/>
                    <a:pt x="121" y="861"/>
                  </a:cubicBezTo>
                  <a:cubicBezTo>
                    <a:pt x="217" y="806"/>
                    <a:pt x="217" y="806"/>
                    <a:pt x="217" y="806"/>
                  </a:cubicBezTo>
                  <a:cubicBezTo>
                    <a:pt x="244" y="836"/>
                    <a:pt x="274" y="861"/>
                    <a:pt x="308" y="883"/>
                  </a:cubicBezTo>
                  <a:cubicBezTo>
                    <a:pt x="270" y="986"/>
                    <a:pt x="270" y="986"/>
                    <a:pt x="270" y="986"/>
                  </a:cubicBezTo>
                  <a:cubicBezTo>
                    <a:pt x="434" y="1046"/>
                    <a:pt x="434" y="1046"/>
                    <a:pt x="434" y="1046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491" y="945"/>
                    <a:pt x="511" y="947"/>
                    <a:pt x="531" y="947"/>
                  </a:cubicBezTo>
                  <a:cubicBezTo>
                    <a:pt x="552" y="947"/>
                    <a:pt x="571" y="945"/>
                    <a:pt x="591" y="942"/>
                  </a:cubicBezTo>
                  <a:cubicBezTo>
                    <a:pt x="629" y="1046"/>
                    <a:pt x="629" y="1046"/>
                    <a:pt x="629" y="1046"/>
                  </a:cubicBezTo>
                  <a:cubicBezTo>
                    <a:pt x="793" y="986"/>
                    <a:pt x="793" y="986"/>
                    <a:pt x="793" y="986"/>
                  </a:cubicBezTo>
                  <a:cubicBezTo>
                    <a:pt x="755" y="883"/>
                    <a:pt x="755" y="883"/>
                    <a:pt x="755" y="883"/>
                  </a:cubicBezTo>
                  <a:cubicBezTo>
                    <a:pt x="789" y="861"/>
                    <a:pt x="819" y="836"/>
                    <a:pt x="846" y="806"/>
                  </a:cubicBezTo>
                  <a:cubicBezTo>
                    <a:pt x="942" y="861"/>
                    <a:pt x="942" y="861"/>
                    <a:pt x="942" y="861"/>
                  </a:cubicBezTo>
                  <a:cubicBezTo>
                    <a:pt x="1029" y="710"/>
                    <a:pt x="1029" y="710"/>
                    <a:pt x="1029" y="710"/>
                  </a:cubicBezTo>
                  <a:cubicBezTo>
                    <a:pt x="933" y="655"/>
                    <a:pt x="933" y="655"/>
                    <a:pt x="933" y="655"/>
                  </a:cubicBezTo>
                  <a:cubicBezTo>
                    <a:pt x="945" y="618"/>
                    <a:pt x="953" y="579"/>
                    <a:pt x="954" y="538"/>
                  </a:cubicBezTo>
                  <a:close/>
                  <a:moveTo>
                    <a:pt x="531" y="894"/>
                  </a:moveTo>
                  <a:cubicBezTo>
                    <a:pt x="327" y="894"/>
                    <a:pt x="161" y="728"/>
                    <a:pt x="161" y="524"/>
                  </a:cubicBezTo>
                  <a:cubicBezTo>
                    <a:pt x="161" y="319"/>
                    <a:pt x="327" y="153"/>
                    <a:pt x="531" y="153"/>
                  </a:cubicBezTo>
                  <a:cubicBezTo>
                    <a:pt x="736" y="153"/>
                    <a:pt x="902" y="319"/>
                    <a:pt x="902" y="524"/>
                  </a:cubicBezTo>
                  <a:cubicBezTo>
                    <a:pt x="902" y="728"/>
                    <a:pt x="736" y="894"/>
                    <a:pt x="531" y="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45225583-58F8-4D48-B8CA-E771027D198F}"/>
                </a:ext>
              </a:extLst>
            </p:cNvPr>
            <p:cNvGrpSpPr/>
            <p:nvPr/>
          </p:nvGrpSpPr>
          <p:grpSpPr>
            <a:xfrm>
              <a:off x="7433144" y="2706981"/>
              <a:ext cx="1060253" cy="1042617"/>
              <a:chOff x="16160750" y="-1909763"/>
              <a:chExt cx="4008437" cy="3941763"/>
            </a:xfrm>
            <a:solidFill>
              <a:schemeClr val="accent1"/>
            </a:solidFill>
          </p:grpSpPr>
          <p:sp>
            <p:nvSpPr>
              <p:cNvPr id="24" name="Freeform 22">
                <a:extLst>
                  <a:ext uri="{FF2B5EF4-FFF2-40B4-BE49-F238E27FC236}">
                    <a16:creationId xmlns:a16="http://schemas.microsoft.com/office/drawing/2014/main" xmlns="" id="{6732A7F6-A819-4F75-9645-40479F0470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160750" y="-1909763"/>
                <a:ext cx="4008437" cy="3941763"/>
              </a:xfrm>
              <a:custGeom>
                <a:avLst/>
                <a:gdLst>
                  <a:gd name="T0" fmla="*/ 954 w 1063"/>
                  <a:gd name="T1" fmla="*/ 538 h 1046"/>
                  <a:gd name="T2" fmla="*/ 1063 w 1063"/>
                  <a:gd name="T3" fmla="*/ 519 h 1046"/>
                  <a:gd name="T4" fmla="*/ 1032 w 1063"/>
                  <a:gd name="T5" fmla="*/ 347 h 1046"/>
                  <a:gd name="T6" fmla="*/ 924 w 1063"/>
                  <a:gd name="T7" fmla="*/ 366 h 1046"/>
                  <a:gd name="T8" fmla="*/ 864 w 1063"/>
                  <a:gd name="T9" fmla="*/ 263 h 1046"/>
                  <a:gd name="T10" fmla="*/ 935 w 1063"/>
                  <a:gd name="T11" fmla="*/ 178 h 1046"/>
                  <a:gd name="T12" fmla="*/ 801 w 1063"/>
                  <a:gd name="T13" fmla="*/ 66 h 1046"/>
                  <a:gd name="T14" fmla="*/ 730 w 1063"/>
                  <a:gd name="T15" fmla="*/ 151 h 1046"/>
                  <a:gd name="T16" fmla="*/ 619 w 1063"/>
                  <a:gd name="T17" fmla="*/ 110 h 1046"/>
                  <a:gd name="T18" fmla="*/ 619 w 1063"/>
                  <a:gd name="T19" fmla="*/ 0 h 1046"/>
                  <a:gd name="T20" fmla="*/ 444 w 1063"/>
                  <a:gd name="T21" fmla="*/ 0 h 1046"/>
                  <a:gd name="T22" fmla="*/ 444 w 1063"/>
                  <a:gd name="T23" fmla="*/ 110 h 1046"/>
                  <a:gd name="T24" fmla="*/ 332 w 1063"/>
                  <a:gd name="T25" fmla="*/ 151 h 1046"/>
                  <a:gd name="T26" fmla="*/ 261 w 1063"/>
                  <a:gd name="T27" fmla="*/ 66 h 1046"/>
                  <a:gd name="T28" fmla="*/ 128 w 1063"/>
                  <a:gd name="T29" fmla="*/ 178 h 1046"/>
                  <a:gd name="T30" fmla="*/ 199 w 1063"/>
                  <a:gd name="T31" fmla="*/ 263 h 1046"/>
                  <a:gd name="T32" fmla="*/ 139 w 1063"/>
                  <a:gd name="T33" fmla="*/ 366 h 1046"/>
                  <a:gd name="T34" fmla="*/ 31 w 1063"/>
                  <a:gd name="T35" fmla="*/ 347 h 1046"/>
                  <a:gd name="T36" fmla="*/ 0 w 1063"/>
                  <a:gd name="T37" fmla="*/ 519 h 1046"/>
                  <a:gd name="T38" fmla="*/ 109 w 1063"/>
                  <a:gd name="T39" fmla="*/ 538 h 1046"/>
                  <a:gd name="T40" fmla="*/ 130 w 1063"/>
                  <a:gd name="T41" fmla="*/ 655 h 1046"/>
                  <a:gd name="T42" fmla="*/ 34 w 1063"/>
                  <a:gd name="T43" fmla="*/ 710 h 1046"/>
                  <a:gd name="T44" fmla="*/ 121 w 1063"/>
                  <a:gd name="T45" fmla="*/ 861 h 1046"/>
                  <a:gd name="T46" fmla="*/ 217 w 1063"/>
                  <a:gd name="T47" fmla="*/ 806 h 1046"/>
                  <a:gd name="T48" fmla="*/ 308 w 1063"/>
                  <a:gd name="T49" fmla="*/ 883 h 1046"/>
                  <a:gd name="T50" fmla="*/ 270 w 1063"/>
                  <a:gd name="T51" fmla="*/ 986 h 1046"/>
                  <a:gd name="T52" fmla="*/ 434 w 1063"/>
                  <a:gd name="T53" fmla="*/ 1046 h 1046"/>
                  <a:gd name="T54" fmla="*/ 472 w 1063"/>
                  <a:gd name="T55" fmla="*/ 942 h 1046"/>
                  <a:gd name="T56" fmla="*/ 531 w 1063"/>
                  <a:gd name="T57" fmla="*/ 947 h 1046"/>
                  <a:gd name="T58" fmla="*/ 591 w 1063"/>
                  <a:gd name="T59" fmla="*/ 942 h 1046"/>
                  <a:gd name="T60" fmla="*/ 629 w 1063"/>
                  <a:gd name="T61" fmla="*/ 1046 h 1046"/>
                  <a:gd name="T62" fmla="*/ 793 w 1063"/>
                  <a:gd name="T63" fmla="*/ 986 h 1046"/>
                  <a:gd name="T64" fmla="*/ 755 w 1063"/>
                  <a:gd name="T65" fmla="*/ 883 h 1046"/>
                  <a:gd name="T66" fmla="*/ 846 w 1063"/>
                  <a:gd name="T67" fmla="*/ 806 h 1046"/>
                  <a:gd name="T68" fmla="*/ 942 w 1063"/>
                  <a:gd name="T69" fmla="*/ 861 h 1046"/>
                  <a:gd name="T70" fmla="*/ 1029 w 1063"/>
                  <a:gd name="T71" fmla="*/ 710 h 1046"/>
                  <a:gd name="T72" fmla="*/ 933 w 1063"/>
                  <a:gd name="T73" fmla="*/ 655 h 1046"/>
                  <a:gd name="T74" fmla="*/ 954 w 1063"/>
                  <a:gd name="T75" fmla="*/ 538 h 1046"/>
                  <a:gd name="T76" fmla="*/ 531 w 1063"/>
                  <a:gd name="T77" fmla="*/ 835 h 1046"/>
                  <a:gd name="T78" fmla="*/ 220 w 1063"/>
                  <a:gd name="T79" fmla="*/ 524 h 1046"/>
                  <a:gd name="T80" fmla="*/ 531 w 1063"/>
                  <a:gd name="T81" fmla="*/ 213 h 1046"/>
                  <a:gd name="T82" fmla="*/ 842 w 1063"/>
                  <a:gd name="T83" fmla="*/ 524 h 1046"/>
                  <a:gd name="T84" fmla="*/ 531 w 1063"/>
                  <a:gd name="T85" fmla="*/ 835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63" h="1046">
                    <a:moveTo>
                      <a:pt x="954" y="538"/>
                    </a:moveTo>
                    <a:cubicBezTo>
                      <a:pt x="1063" y="519"/>
                      <a:pt x="1063" y="519"/>
                      <a:pt x="1063" y="519"/>
                    </a:cubicBezTo>
                    <a:cubicBezTo>
                      <a:pt x="1032" y="347"/>
                      <a:pt x="1032" y="347"/>
                      <a:pt x="1032" y="347"/>
                    </a:cubicBezTo>
                    <a:cubicBezTo>
                      <a:pt x="924" y="366"/>
                      <a:pt x="924" y="366"/>
                      <a:pt x="924" y="366"/>
                    </a:cubicBezTo>
                    <a:cubicBezTo>
                      <a:pt x="909" y="329"/>
                      <a:pt x="888" y="294"/>
                      <a:pt x="864" y="263"/>
                    </a:cubicBezTo>
                    <a:cubicBezTo>
                      <a:pt x="935" y="178"/>
                      <a:pt x="935" y="178"/>
                      <a:pt x="935" y="178"/>
                    </a:cubicBezTo>
                    <a:cubicBezTo>
                      <a:pt x="801" y="66"/>
                      <a:pt x="801" y="66"/>
                      <a:pt x="801" y="66"/>
                    </a:cubicBezTo>
                    <a:cubicBezTo>
                      <a:pt x="730" y="151"/>
                      <a:pt x="730" y="151"/>
                      <a:pt x="730" y="151"/>
                    </a:cubicBezTo>
                    <a:cubicBezTo>
                      <a:pt x="696" y="132"/>
                      <a:pt x="658" y="118"/>
                      <a:pt x="619" y="110"/>
                    </a:cubicBezTo>
                    <a:cubicBezTo>
                      <a:pt x="619" y="0"/>
                      <a:pt x="619" y="0"/>
                      <a:pt x="619" y="0"/>
                    </a:cubicBezTo>
                    <a:cubicBezTo>
                      <a:pt x="444" y="0"/>
                      <a:pt x="444" y="0"/>
                      <a:pt x="444" y="0"/>
                    </a:cubicBezTo>
                    <a:cubicBezTo>
                      <a:pt x="444" y="110"/>
                      <a:pt x="444" y="110"/>
                      <a:pt x="444" y="110"/>
                    </a:cubicBezTo>
                    <a:cubicBezTo>
                      <a:pt x="405" y="118"/>
                      <a:pt x="367" y="132"/>
                      <a:pt x="332" y="151"/>
                    </a:cubicBezTo>
                    <a:cubicBezTo>
                      <a:pt x="261" y="66"/>
                      <a:pt x="261" y="66"/>
                      <a:pt x="261" y="66"/>
                    </a:cubicBez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99" y="263"/>
                      <a:pt x="199" y="263"/>
                      <a:pt x="199" y="263"/>
                    </a:cubicBezTo>
                    <a:cubicBezTo>
                      <a:pt x="174" y="294"/>
                      <a:pt x="154" y="329"/>
                      <a:pt x="139" y="366"/>
                    </a:cubicBezTo>
                    <a:cubicBezTo>
                      <a:pt x="31" y="347"/>
                      <a:pt x="31" y="347"/>
                      <a:pt x="31" y="347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109" y="538"/>
                      <a:pt x="109" y="538"/>
                      <a:pt x="109" y="538"/>
                    </a:cubicBezTo>
                    <a:cubicBezTo>
                      <a:pt x="110" y="579"/>
                      <a:pt x="117" y="618"/>
                      <a:pt x="130" y="655"/>
                    </a:cubicBezTo>
                    <a:cubicBezTo>
                      <a:pt x="34" y="710"/>
                      <a:pt x="34" y="710"/>
                      <a:pt x="34" y="710"/>
                    </a:cubicBezTo>
                    <a:cubicBezTo>
                      <a:pt x="121" y="861"/>
                      <a:pt x="121" y="861"/>
                      <a:pt x="121" y="861"/>
                    </a:cubicBezTo>
                    <a:cubicBezTo>
                      <a:pt x="217" y="806"/>
                      <a:pt x="217" y="806"/>
                      <a:pt x="217" y="806"/>
                    </a:cubicBezTo>
                    <a:cubicBezTo>
                      <a:pt x="244" y="836"/>
                      <a:pt x="274" y="861"/>
                      <a:pt x="308" y="883"/>
                    </a:cubicBezTo>
                    <a:cubicBezTo>
                      <a:pt x="270" y="986"/>
                      <a:pt x="270" y="986"/>
                      <a:pt x="270" y="986"/>
                    </a:cubicBezTo>
                    <a:cubicBezTo>
                      <a:pt x="434" y="1046"/>
                      <a:pt x="434" y="1046"/>
                      <a:pt x="434" y="1046"/>
                    </a:cubicBezTo>
                    <a:cubicBezTo>
                      <a:pt x="472" y="942"/>
                      <a:pt x="472" y="942"/>
                      <a:pt x="472" y="942"/>
                    </a:cubicBezTo>
                    <a:cubicBezTo>
                      <a:pt x="491" y="945"/>
                      <a:pt x="511" y="947"/>
                      <a:pt x="531" y="947"/>
                    </a:cubicBezTo>
                    <a:cubicBezTo>
                      <a:pt x="552" y="947"/>
                      <a:pt x="571" y="945"/>
                      <a:pt x="591" y="942"/>
                    </a:cubicBezTo>
                    <a:cubicBezTo>
                      <a:pt x="629" y="1046"/>
                      <a:pt x="629" y="1046"/>
                      <a:pt x="629" y="1046"/>
                    </a:cubicBezTo>
                    <a:cubicBezTo>
                      <a:pt x="793" y="986"/>
                      <a:pt x="793" y="986"/>
                      <a:pt x="793" y="986"/>
                    </a:cubicBezTo>
                    <a:cubicBezTo>
                      <a:pt x="755" y="883"/>
                      <a:pt x="755" y="883"/>
                      <a:pt x="755" y="883"/>
                    </a:cubicBezTo>
                    <a:cubicBezTo>
                      <a:pt x="789" y="861"/>
                      <a:pt x="819" y="836"/>
                      <a:pt x="846" y="806"/>
                    </a:cubicBezTo>
                    <a:cubicBezTo>
                      <a:pt x="942" y="861"/>
                      <a:pt x="942" y="861"/>
                      <a:pt x="942" y="861"/>
                    </a:cubicBezTo>
                    <a:cubicBezTo>
                      <a:pt x="1029" y="710"/>
                      <a:pt x="1029" y="710"/>
                      <a:pt x="1029" y="710"/>
                    </a:cubicBezTo>
                    <a:cubicBezTo>
                      <a:pt x="933" y="655"/>
                      <a:pt x="933" y="655"/>
                      <a:pt x="933" y="655"/>
                    </a:cubicBezTo>
                    <a:cubicBezTo>
                      <a:pt x="945" y="618"/>
                      <a:pt x="953" y="579"/>
                      <a:pt x="954" y="538"/>
                    </a:cubicBezTo>
                    <a:close/>
                    <a:moveTo>
                      <a:pt x="531" y="835"/>
                    </a:moveTo>
                    <a:cubicBezTo>
                      <a:pt x="360" y="835"/>
                      <a:pt x="220" y="695"/>
                      <a:pt x="220" y="524"/>
                    </a:cubicBezTo>
                    <a:cubicBezTo>
                      <a:pt x="220" y="352"/>
                      <a:pt x="360" y="213"/>
                      <a:pt x="531" y="213"/>
                    </a:cubicBezTo>
                    <a:cubicBezTo>
                      <a:pt x="703" y="213"/>
                      <a:pt x="842" y="352"/>
                      <a:pt x="842" y="524"/>
                    </a:cubicBezTo>
                    <a:cubicBezTo>
                      <a:pt x="842" y="695"/>
                      <a:pt x="703" y="835"/>
                      <a:pt x="531" y="8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xmlns="" id="{642BBCBC-2DA8-4CA2-9699-24F383FCB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25975" y="-774700"/>
                <a:ext cx="1677987" cy="1679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18E1A0FB-8805-4CCD-A55C-3A23D54C2D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3261" y="2318182"/>
              <a:ext cx="1144116" cy="1154995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8C10D21E-74C1-4A0D-98E4-48E019EDC0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0660" y="3087308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xmlns="" id="{43C68574-8DDE-43C8-AC42-B7BBAD263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572" y="3542631"/>
              <a:ext cx="721457" cy="728317"/>
            </a:xfrm>
            <a:custGeom>
              <a:avLst/>
              <a:gdLst>
                <a:gd name="T0" fmla="*/ 714 w 753"/>
                <a:gd name="T1" fmla="*/ 205 h 760"/>
                <a:gd name="T2" fmla="*/ 639 w 753"/>
                <a:gd name="T3" fmla="*/ 230 h 760"/>
                <a:gd name="T4" fmla="*/ 587 w 753"/>
                <a:gd name="T5" fmla="*/ 163 h 760"/>
                <a:gd name="T6" fmla="*/ 629 w 753"/>
                <a:gd name="T7" fmla="*/ 96 h 760"/>
                <a:gd name="T8" fmla="*/ 523 w 753"/>
                <a:gd name="T9" fmla="*/ 29 h 760"/>
                <a:gd name="T10" fmla="*/ 481 w 753"/>
                <a:gd name="T11" fmla="*/ 96 h 760"/>
                <a:gd name="T12" fmla="*/ 398 w 753"/>
                <a:gd name="T13" fmla="*/ 78 h 760"/>
                <a:gd name="T14" fmla="*/ 387 w 753"/>
                <a:gd name="T15" fmla="*/ 0 h 760"/>
                <a:gd name="T16" fmla="*/ 263 w 753"/>
                <a:gd name="T17" fmla="*/ 17 h 760"/>
                <a:gd name="T18" fmla="*/ 274 w 753"/>
                <a:gd name="T19" fmla="*/ 96 h 760"/>
                <a:gd name="T20" fmla="*/ 199 w 753"/>
                <a:gd name="T21" fmla="*/ 136 h 760"/>
                <a:gd name="T22" fmla="*/ 140 w 753"/>
                <a:gd name="T23" fmla="*/ 83 h 760"/>
                <a:gd name="T24" fmla="*/ 56 w 753"/>
                <a:gd name="T25" fmla="*/ 175 h 760"/>
                <a:gd name="T26" fmla="*/ 115 w 753"/>
                <a:gd name="T27" fmla="*/ 228 h 760"/>
                <a:gd name="T28" fmla="*/ 83 w 753"/>
                <a:gd name="T29" fmla="*/ 307 h 760"/>
                <a:gd name="T30" fmla="*/ 4 w 753"/>
                <a:gd name="T31" fmla="*/ 304 h 760"/>
                <a:gd name="T32" fmla="*/ 0 w 753"/>
                <a:gd name="T33" fmla="*/ 429 h 760"/>
                <a:gd name="T34" fmla="*/ 79 w 753"/>
                <a:gd name="T35" fmla="*/ 432 h 760"/>
                <a:gd name="T36" fmla="*/ 105 w 753"/>
                <a:gd name="T37" fmla="*/ 513 h 760"/>
                <a:gd name="T38" fmla="*/ 43 w 753"/>
                <a:gd name="T39" fmla="*/ 562 h 760"/>
                <a:gd name="T40" fmla="*/ 119 w 753"/>
                <a:gd name="T41" fmla="*/ 660 h 760"/>
                <a:gd name="T42" fmla="*/ 182 w 753"/>
                <a:gd name="T43" fmla="*/ 612 h 760"/>
                <a:gd name="T44" fmla="*/ 254 w 753"/>
                <a:gd name="T45" fmla="*/ 657 h 760"/>
                <a:gd name="T46" fmla="*/ 237 w 753"/>
                <a:gd name="T47" fmla="*/ 734 h 760"/>
                <a:gd name="T48" fmla="*/ 359 w 753"/>
                <a:gd name="T49" fmla="*/ 760 h 760"/>
                <a:gd name="T50" fmla="*/ 376 w 753"/>
                <a:gd name="T51" fmla="*/ 683 h 760"/>
                <a:gd name="T52" fmla="*/ 419 w 753"/>
                <a:gd name="T53" fmla="*/ 680 h 760"/>
                <a:gd name="T54" fmla="*/ 460 w 753"/>
                <a:gd name="T55" fmla="*/ 671 h 760"/>
                <a:gd name="T56" fmla="*/ 497 w 753"/>
                <a:gd name="T57" fmla="*/ 741 h 760"/>
                <a:gd name="T58" fmla="*/ 608 w 753"/>
                <a:gd name="T59" fmla="*/ 683 h 760"/>
                <a:gd name="T60" fmla="*/ 571 w 753"/>
                <a:gd name="T61" fmla="*/ 613 h 760"/>
                <a:gd name="T62" fmla="*/ 628 w 753"/>
                <a:gd name="T63" fmla="*/ 549 h 760"/>
                <a:gd name="T64" fmla="*/ 701 w 753"/>
                <a:gd name="T65" fmla="*/ 579 h 760"/>
                <a:gd name="T66" fmla="*/ 748 w 753"/>
                <a:gd name="T67" fmla="*/ 463 h 760"/>
                <a:gd name="T68" fmla="*/ 675 w 753"/>
                <a:gd name="T69" fmla="*/ 434 h 760"/>
                <a:gd name="T70" fmla="*/ 678 w 753"/>
                <a:gd name="T71" fmla="*/ 349 h 760"/>
                <a:gd name="T72" fmla="*/ 753 w 753"/>
                <a:gd name="T73" fmla="*/ 324 h 760"/>
                <a:gd name="T74" fmla="*/ 714 w 753"/>
                <a:gd name="T75" fmla="*/ 205 h 760"/>
                <a:gd name="T76" fmla="*/ 399 w 753"/>
                <a:gd name="T77" fmla="*/ 538 h 760"/>
                <a:gd name="T78" fmla="*/ 219 w 753"/>
                <a:gd name="T79" fmla="*/ 402 h 760"/>
                <a:gd name="T80" fmla="*/ 355 w 753"/>
                <a:gd name="T81" fmla="*/ 222 h 760"/>
                <a:gd name="T82" fmla="*/ 535 w 753"/>
                <a:gd name="T83" fmla="*/ 358 h 760"/>
                <a:gd name="T84" fmla="*/ 399 w 753"/>
                <a:gd name="T85" fmla="*/ 53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3" h="760">
                  <a:moveTo>
                    <a:pt x="714" y="205"/>
                  </a:moveTo>
                  <a:cubicBezTo>
                    <a:pt x="639" y="230"/>
                    <a:pt x="639" y="230"/>
                    <a:pt x="639" y="230"/>
                  </a:cubicBezTo>
                  <a:cubicBezTo>
                    <a:pt x="625" y="205"/>
                    <a:pt x="607" y="182"/>
                    <a:pt x="587" y="163"/>
                  </a:cubicBezTo>
                  <a:cubicBezTo>
                    <a:pt x="629" y="96"/>
                    <a:pt x="629" y="96"/>
                    <a:pt x="629" y="96"/>
                  </a:cubicBezTo>
                  <a:cubicBezTo>
                    <a:pt x="523" y="29"/>
                    <a:pt x="523" y="29"/>
                    <a:pt x="523" y="29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55" y="87"/>
                    <a:pt x="427" y="80"/>
                    <a:pt x="398" y="78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74" y="96"/>
                    <a:pt x="274" y="96"/>
                    <a:pt x="274" y="96"/>
                  </a:cubicBezTo>
                  <a:cubicBezTo>
                    <a:pt x="247" y="105"/>
                    <a:pt x="222" y="119"/>
                    <a:pt x="199" y="136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115" y="228"/>
                    <a:pt x="115" y="228"/>
                    <a:pt x="115" y="228"/>
                  </a:cubicBezTo>
                  <a:cubicBezTo>
                    <a:pt x="101" y="253"/>
                    <a:pt x="90" y="279"/>
                    <a:pt x="83" y="30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4" y="461"/>
                    <a:pt x="93" y="488"/>
                    <a:pt x="105" y="513"/>
                  </a:cubicBezTo>
                  <a:cubicBezTo>
                    <a:pt x="43" y="562"/>
                    <a:pt x="43" y="562"/>
                    <a:pt x="43" y="562"/>
                  </a:cubicBezTo>
                  <a:cubicBezTo>
                    <a:pt x="119" y="660"/>
                    <a:pt x="119" y="660"/>
                    <a:pt x="119" y="660"/>
                  </a:cubicBezTo>
                  <a:cubicBezTo>
                    <a:pt x="182" y="612"/>
                    <a:pt x="182" y="612"/>
                    <a:pt x="182" y="612"/>
                  </a:cubicBezTo>
                  <a:cubicBezTo>
                    <a:pt x="203" y="630"/>
                    <a:pt x="228" y="645"/>
                    <a:pt x="254" y="657"/>
                  </a:cubicBezTo>
                  <a:cubicBezTo>
                    <a:pt x="237" y="734"/>
                    <a:pt x="237" y="734"/>
                    <a:pt x="237" y="734"/>
                  </a:cubicBezTo>
                  <a:cubicBezTo>
                    <a:pt x="359" y="760"/>
                    <a:pt x="359" y="760"/>
                    <a:pt x="359" y="760"/>
                  </a:cubicBezTo>
                  <a:cubicBezTo>
                    <a:pt x="376" y="683"/>
                    <a:pt x="376" y="683"/>
                    <a:pt x="376" y="683"/>
                  </a:cubicBezTo>
                  <a:cubicBezTo>
                    <a:pt x="390" y="683"/>
                    <a:pt x="404" y="682"/>
                    <a:pt x="419" y="680"/>
                  </a:cubicBezTo>
                  <a:cubicBezTo>
                    <a:pt x="433" y="678"/>
                    <a:pt x="447" y="675"/>
                    <a:pt x="460" y="671"/>
                  </a:cubicBezTo>
                  <a:cubicBezTo>
                    <a:pt x="497" y="741"/>
                    <a:pt x="497" y="741"/>
                    <a:pt x="497" y="741"/>
                  </a:cubicBezTo>
                  <a:cubicBezTo>
                    <a:pt x="608" y="683"/>
                    <a:pt x="608" y="683"/>
                    <a:pt x="608" y="683"/>
                  </a:cubicBezTo>
                  <a:cubicBezTo>
                    <a:pt x="571" y="613"/>
                    <a:pt x="571" y="613"/>
                    <a:pt x="571" y="613"/>
                  </a:cubicBezTo>
                  <a:cubicBezTo>
                    <a:pt x="592" y="594"/>
                    <a:pt x="612" y="573"/>
                    <a:pt x="628" y="549"/>
                  </a:cubicBezTo>
                  <a:cubicBezTo>
                    <a:pt x="701" y="579"/>
                    <a:pt x="701" y="579"/>
                    <a:pt x="701" y="579"/>
                  </a:cubicBezTo>
                  <a:cubicBezTo>
                    <a:pt x="748" y="463"/>
                    <a:pt x="748" y="463"/>
                    <a:pt x="748" y="463"/>
                  </a:cubicBezTo>
                  <a:cubicBezTo>
                    <a:pt x="675" y="434"/>
                    <a:pt x="675" y="434"/>
                    <a:pt x="675" y="434"/>
                  </a:cubicBezTo>
                  <a:cubicBezTo>
                    <a:pt x="680" y="406"/>
                    <a:pt x="681" y="378"/>
                    <a:pt x="678" y="349"/>
                  </a:cubicBezTo>
                  <a:cubicBezTo>
                    <a:pt x="753" y="324"/>
                    <a:pt x="753" y="324"/>
                    <a:pt x="753" y="324"/>
                  </a:cubicBezTo>
                  <a:lnTo>
                    <a:pt x="714" y="205"/>
                  </a:lnTo>
                  <a:close/>
                  <a:moveTo>
                    <a:pt x="399" y="538"/>
                  </a:moveTo>
                  <a:cubicBezTo>
                    <a:pt x="312" y="550"/>
                    <a:pt x="231" y="489"/>
                    <a:pt x="219" y="402"/>
                  </a:cubicBezTo>
                  <a:cubicBezTo>
                    <a:pt x="207" y="315"/>
                    <a:pt x="268" y="235"/>
                    <a:pt x="355" y="222"/>
                  </a:cubicBezTo>
                  <a:cubicBezTo>
                    <a:pt x="442" y="210"/>
                    <a:pt x="523" y="271"/>
                    <a:pt x="535" y="358"/>
                  </a:cubicBezTo>
                  <a:cubicBezTo>
                    <a:pt x="547" y="445"/>
                    <a:pt x="486" y="526"/>
                    <a:pt x="399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B7A21387-F92F-4CD5-9FC7-48C1CE29928B}"/>
                </a:ext>
              </a:extLst>
            </p:cNvPr>
            <p:cNvSpPr/>
            <p:nvPr/>
          </p:nvSpPr>
          <p:spPr>
            <a:xfrm>
              <a:off x="1990044" y="4675088"/>
              <a:ext cx="2455521" cy="1281786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1100" b="1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POLICY MAKERS</a:t>
              </a:r>
            </a:p>
            <a:p>
              <a:pPr algn="ctr"/>
              <a:r>
                <a:rPr lang="en-IN" sz="1100" b="1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&amp;</a:t>
              </a:r>
            </a:p>
            <a:p>
              <a:pPr algn="ctr"/>
              <a:r>
                <a:rPr lang="en-IN" sz="1100" b="1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SCIENTISTS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658473AC-D7E9-4E0F-A87E-507E4938F250}"/>
                </a:ext>
              </a:extLst>
            </p:cNvPr>
            <p:cNvSpPr/>
            <p:nvPr/>
          </p:nvSpPr>
          <p:spPr>
            <a:xfrm>
              <a:off x="8472907" y="5053721"/>
              <a:ext cx="2081719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IN" sz="1800" b="1" dirty="0">
                  <a:solidFill>
                    <a:schemeClr val="bg1"/>
                  </a:solidFill>
                  <a:latin typeface="Segoe UI Light" panose="020B0502040204020203" pitchFamily="34" charset="0"/>
                  <a:ea typeface="Open Sans" panose="020B0606030504020204" pitchFamily="34" charset="0"/>
                  <a:cs typeface="Segoe UI Light" panose="020B0502040204020203" pitchFamily="34" charset="0"/>
                </a:rPr>
                <a:t>ESPON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56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214" y="223607"/>
            <a:ext cx="6990187" cy="983025"/>
          </a:xfrm>
        </p:spPr>
        <p:txBody>
          <a:bodyPr/>
          <a:lstStyle/>
          <a:p>
            <a:pPr algn="ctr"/>
            <a:r>
              <a:rPr lang="en-US" dirty="0"/>
              <a:t>Thematic Action Plan consultation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5</a:t>
            </a:fld>
            <a:endParaRPr lang="da-DK" dirty="0"/>
          </a:p>
        </p:txBody>
      </p:sp>
      <p:grpSp>
        <p:nvGrpSpPr>
          <p:cNvPr id="41" name="Group 40"/>
          <p:cNvGrpSpPr/>
          <p:nvPr/>
        </p:nvGrpSpPr>
        <p:grpSpPr>
          <a:xfrm>
            <a:off x="895268" y="1347019"/>
            <a:ext cx="7596989" cy="4673589"/>
            <a:chOff x="1515478" y="2374821"/>
            <a:chExt cx="6684020" cy="3464812"/>
          </a:xfrm>
        </p:grpSpPr>
        <p:sp>
          <p:nvSpPr>
            <p:cNvPr id="6" name="Rectangle: Rounded Corners 170">
              <a:extLst>
                <a:ext uri="{FF2B5EF4-FFF2-40B4-BE49-F238E27FC236}">
                  <a16:creationId xmlns:a16="http://schemas.microsoft.com/office/drawing/2014/main" xmlns="" id="{CEDE1390-7D18-41C8-B606-A6F004C17512}"/>
                </a:ext>
              </a:extLst>
            </p:cNvPr>
            <p:cNvSpPr/>
            <p:nvPr/>
          </p:nvSpPr>
          <p:spPr>
            <a:xfrm>
              <a:off x="6085270" y="2706104"/>
              <a:ext cx="1793439" cy="3058778"/>
            </a:xfrm>
            <a:prstGeom prst="roundRect">
              <a:avLst>
                <a:gd name="adj" fmla="val 343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800"/>
            </a:p>
          </p:txBody>
        </p:sp>
        <p:sp>
          <p:nvSpPr>
            <p:cNvPr id="7" name="Rectangle: Rounded Corners 166">
              <a:extLst>
                <a:ext uri="{FF2B5EF4-FFF2-40B4-BE49-F238E27FC236}">
                  <a16:creationId xmlns:a16="http://schemas.microsoft.com/office/drawing/2014/main" xmlns="" id="{333A9464-BBF4-4AF2-B0E0-F85498599203}"/>
                </a:ext>
              </a:extLst>
            </p:cNvPr>
            <p:cNvSpPr/>
            <p:nvPr/>
          </p:nvSpPr>
          <p:spPr>
            <a:xfrm>
              <a:off x="3910158" y="2706104"/>
              <a:ext cx="1793439" cy="3058778"/>
            </a:xfrm>
            <a:prstGeom prst="roundRect">
              <a:avLst>
                <a:gd name="adj" fmla="val 343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800"/>
            </a:p>
          </p:txBody>
        </p:sp>
        <p:sp>
          <p:nvSpPr>
            <p:cNvPr id="8" name="Rectangle: Rounded Corners 162">
              <a:extLst>
                <a:ext uri="{FF2B5EF4-FFF2-40B4-BE49-F238E27FC236}">
                  <a16:creationId xmlns:a16="http://schemas.microsoft.com/office/drawing/2014/main" xmlns="" id="{9D8F22DB-B7DB-4EC4-BA16-240BF234933F}"/>
                </a:ext>
              </a:extLst>
            </p:cNvPr>
            <p:cNvSpPr/>
            <p:nvPr/>
          </p:nvSpPr>
          <p:spPr>
            <a:xfrm>
              <a:off x="1699314" y="2706104"/>
              <a:ext cx="1793439" cy="3058778"/>
            </a:xfrm>
            <a:prstGeom prst="roundRect">
              <a:avLst>
                <a:gd name="adj" fmla="val 343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800"/>
            </a:p>
          </p:txBody>
        </p:sp>
        <p:sp>
          <p:nvSpPr>
            <p:cNvPr id="9" name="Freeform 62">
              <a:extLst>
                <a:ext uri="{FF2B5EF4-FFF2-40B4-BE49-F238E27FC236}">
                  <a16:creationId xmlns:a16="http://schemas.microsoft.com/office/drawing/2014/main" xmlns="" id="{65C17250-F4C4-4F9E-99C9-0E718E253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478" y="5109703"/>
              <a:ext cx="2161110" cy="722823"/>
            </a:xfrm>
            <a:custGeom>
              <a:avLst/>
              <a:gdLst>
                <a:gd name="T0" fmla="*/ 674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2 w 5254"/>
                <a:gd name="T7" fmla="*/ 0 h 1225"/>
                <a:gd name="T8" fmla="*/ 4442 w 5254"/>
                <a:gd name="T9" fmla="*/ 0 h 1225"/>
                <a:gd name="T10" fmla="*/ 4442 w 5254"/>
                <a:gd name="T11" fmla="*/ 0 h 1225"/>
                <a:gd name="T12" fmla="*/ 4472 w 5254"/>
                <a:gd name="T13" fmla="*/ 10 h 1225"/>
                <a:gd name="T14" fmla="*/ 5226 w 5254"/>
                <a:gd name="T15" fmla="*/ 563 h 1225"/>
                <a:gd name="T16" fmla="*/ 5226 w 5254"/>
                <a:gd name="T17" fmla="*/ 563 h 1225"/>
                <a:gd name="T18" fmla="*/ 5226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8 w 5254"/>
                <a:gd name="T31" fmla="*/ 1132 h 1225"/>
                <a:gd name="T32" fmla="*/ 674 w 5254"/>
                <a:gd name="T33" fmla="*/ 644 h 1225"/>
                <a:gd name="T34" fmla="*/ 674 w 5254"/>
                <a:gd name="T35" fmla="*/ 644 h 1225"/>
                <a:gd name="T36" fmla="*/ 674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4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3" y="63"/>
                    <a:pt x="24" y="0"/>
                    <a:pt x="72" y="0"/>
                  </a:cubicBezTo>
                  <a:lnTo>
                    <a:pt x="4442" y="0"/>
                  </a:lnTo>
                  <a:lnTo>
                    <a:pt x="4442" y="0"/>
                  </a:lnTo>
                  <a:cubicBezTo>
                    <a:pt x="4453" y="0"/>
                    <a:pt x="4463" y="3"/>
                    <a:pt x="4472" y="10"/>
                  </a:cubicBezTo>
                  <a:lnTo>
                    <a:pt x="5226" y="563"/>
                  </a:lnTo>
                  <a:lnTo>
                    <a:pt x="5226" y="563"/>
                  </a:lnTo>
                  <a:cubicBezTo>
                    <a:pt x="5253" y="583"/>
                    <a:pt x="5253" y="624"/>
                    <a:pt x="5226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0" y="1224"/>
                    <a:pt x="0" y="1162"/>
                    <a:pt x="38" y="1132"/>
                  </a:cubicBezTo>
                  <a:lnTo>
                    <a:pt x="674" y="644"/>
                  </a:lnTo>
                  <a:lnTo>
                    <a:pt x="674" y="644"/>
                  </a:lnTo>
                  <a:cubicBezTo>
                    <a:pt x="701" y="624"/>
                    <a:pt x="701" y="583"/>
                    <a:pt x="674" y="56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0" name="Freeform 67">
              <a:extLst>
                <a:ext uri="{FF2B5EF4-FFF2-40B4-BE49-F238E27FC236}">
                  <a16:creationId xmlns:a16="http://schemas.microsoft.com/office/drawing/2014/main" xmlns="" id="{3CAA1617-8CB4-4EED-9913-EA8F22AC0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881" y="2401321"/>
              <a:ext cx="611198" cy="611197"/>
            </a:xfrm>
            <a:custGeom>
              <a:avLst/>
              <a:gdLst>
                <a:gd name="T0" fmla="*/ 637 w 1274"/>
                <a:gd name="T1" fmla="*/ 0 h 1275"/>
                <a:gd name="T2" fmla="*/ 637 w 1274"/>
                <a:gd name="T3" fmla="*/ 0 h 1275"/>
                <a:gd name="T4" fmla="*/ 1273 w 1274"/>
                <a:gd name="T5" fmla="*/ 637 h 1275"/>
                <a:gd name="T6" fmla="*/ 1273 w 1274"/>
                <a:gd name="T7" fmla="*/ 637 h 1275"/>
                <a:gd name="T8" fmla="*/ 637 w 1274"/>
                <a:gd name="T9" fmla="*/ 1274 h 1275"/>
                <a:gd name="T10" fmla="*/ 637 w 1274"/>
                <a:gd name="T11" fmla="*/ 1274 h 1275"/>
                <a:gd name="T12" fmla="*/ 0 w 1274"/>
                <a:gd name="T13" fmla="*/ 637 h 1275"/>
                <a:gd name="T14" fmla="*/ 0 w 1274"/>
                <a:gd name="T15" fmla="*/ 637 h 1275"/>
                <a:gd name="T16" fmla="*/ 637 w 1274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4" h="1275">
                  <a:moveTo>
                    <a:pt x="637" y="0"/>
                  </a:moveTo>
                  <a:lnTo>
                    <a:pt x="637" y="0"/>
                  </a:lnTo>
                  <a:cubicBezTo>
                    <a:pt x="988" y="0"/>
                    <a:pt x="1273" y="285"/>
                    <a:pt x="1273" y="637"/>
                  </a:cubicBezTo>
                  <a:lnTo>
                    <a:pt x="1273" y="637"/>
                  </a:lnTo>
                  <a:cubicBezTo>
                    <a:pt x="1273" y="988"/>
                    <a:pt x="988" y="1274"/>
                    <a:pt x="637" y="1274"/>
                  </a:cubicBezTo>
                  <a:lnTo>
                    <a:pt x="637" y="1274"/>
                  </a:lnTo>
                  <a:cubicBezTo>
                    <a:pt x="284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4" y="0"/>
                    <a:pt x="63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1" name="Freeform 68">
              <a:extLst>
                <a:ext uri="{FF2B5EF4-FFF2-40B4-BE49-F238E27FC236}">
                  <a16:creationId xmlns:a16="http://schemas.microsoft.com/office/drawing/2014/main" xmlns="" id="{ECF3AFCE-6668-4615-807E-74CCC657D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881" y="2374821"/>
              <a:ext cx="636577" cy="636577"/>
            </a:xfrm>
            <a:custGeom>
              <a:avLst/>
              <a:gdLst>
                <a:gd name="T0" fmla="*/ 663 w 1326"/>
                <a:gd name="T1" fmla="*/ 51 h 1326"/>
                <a:gd name="T2" fmla="*/ 663 w 1326"/>
                <a:gd name="T3" fmla="*/ 51 h 1326"/>
                <a:gd name="T4" fmla="*/ 51 w 1326"/>
                <a:gd name="T5" fmla="*/ 663 h 1326"/>
                <a:gd name="T6" fmla="*/ 51 w 1326"/>
                <a:gd name="T7" fmla="*/ 663 h 1326"/>
                <a:gd name="T8" fmla="*/ 663 w 1326"/>
                <a:gd name="T9" fmla="*/ 1274 h 1326"/>
                <a:gd name="T10" fmla="*/ 663 w 1326"/>
                <a:gd name="T11" fmla="*/ 1274 h 1326"/>
                <a:gd name="T12" fmla="*/ 1274 w 1326"/>
                <a:gd name="T13" fmla="*/ 663 h 1326"/>
                <a:gd name="T14" fmla="*/ 1274 w 1326"/>
                <a:gd name="T15" fmla="*/ 663 h 1326"/>
                <a:gd name="T16" fmla="*/ 663 w 1326"/>
                <a:gd name="T17" fmla="*/ 51 h 1326"/>
                <a:gd name="T18" fmla="*/ 663 w 1326"/>
                <a:gd name="T19" fmla="*/ 1325 h 1326"/>
                <a:gd name="T20" fmla="*/ 663 w 1326"/>
                <a:gd name="T21" fmla="*/ 1325 h 1326"/>
                <a:gd name="T22" fmla="*/ 0 w 1326"/>
                <a:gd name="T23" fmla="*/ 663 h 1326"/>
                <a:gd name="T24" fmla="*/ 0 w 1326"/>
                <a:gd name="T25" fmla="*/ 663 h 1326"/>
                <a:gd name="T26" fmla="*/ 663 w 1326"/>
                <a:gd name="T27" fmla="*/ 0 h 1326"/>
                <a:gd name="T28" fmla="*/ 663 w 1326"/>
                <a:gd name="T29" fmla="*/ 0 h 1326"/>
                <a:gd name="T30" fmla="*/ 1325 w 1326"/>
                <a:gd name="T31" fmla="*/ 663 h 1326"/>
                <a:gd name="T32" fmla="*/ 1325 w 1326"/>
                <a:gd name="T33" fmla="*/ 663 h 1326"/>
                <a:gd name="T34" fmla="*/ 663 w 1326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6" h="1326">
                  <a:moveTo>
                    <a:pt x="663" y="51"/>
                  </a:moveTo>
                  <a:lnTo>
                    <a:pt x="663" y="51"/>
                  </a:lnTo>
                  <a:cubicBezTo>
                    <a:pt x="325" y="51"/>
                    <a:pt x="51" y="326"/>
                    <a:pt x="51" y="663"/>
                  </a:cubicBezTo>
                  <a:lnTo>
                    <a:pt x="51" y="663"/>
                  </a:lnTo>
                  <a:cubicBezTo>
                    <a:pt x="51" y="1000"/>
                    <a:pt x="325" y="1274"/>
                    <a:pt x="663" y="1274"/>
                  </a:cubicBezTo>
                  <a:lnTo>
                    <a:pt x="663" y="1274"/>
                  </a:lnTo>
                  <a:cubicBezTo>
                    <a:pt x="1000" y="1274"/>
                    <a:pt x="1274" y="1000"/>
                    <a:pt x="1274" y="663"/>
                  </a:cubicBezTo>
                  <a:lnTo>
                    <a:pt x="1274" y="663"/>
                  </a:lnTo>
                  <a:cubicBezTo>
                    <a:pt x="1274" y="326"/>
                    <a:pt x="1000" y="51"/>
                    <a:pt x="663" y="51"/>
                  </a:cubicBezTo>
                  <a:close/>
                  <a:moveTo>
                    <a:pt x="663" y="1325"/>
                  </a:moveTo>
                  <a:lnTo>
                    <a:pt x="663" y="1325"/>
                  </a:lnTo>
                  <a:cubicBezTo>
                    <a:pt x="297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7" y="0"/>
                    <a:pt x="663" y="0"/>
                  </a:cubicBezTo>
                  <a:lnTo>
                    <a:pt x="663" y="0"/>
                  </a:lnTo>
                  <a:cubicBezTo>
                    <a:pt x="1028" y="0"/>
                    <a:pt x="1325" y="297"/>
                    <a:pt x="1325" y="663"/>
                  </a:cubicBezTo>
                  <a:lnTo>
                    <a:pt x="1325" y="663"/>
                  </a:lnTo>
                  <a:cubicBezTo>
                    <a:pt x="1325" y="1028"/>
                    <a:pt x="1028" y="1325"/>
                    <a:pt x="663" y="13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2" name="Freeform 133">
              <a:extLst>
                <a:ext uri="{FF2B5EF4-FFF2-40B4-BE49-F238E27FC236}">
                  <a16:creationId xmlns:a16="http://schemas.microsoft.com/office/drawing/2014/main" xmlns="" id="{F6311765-2EB5-4ECC-B9D9-19C9FC066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2630" y="5116810"/>
              <a:ext cx="2161110" cy="722823"/>
            </a:xfrm>
            <a:custGeom>
              <a:avLst/>
              <a:gdLst>
                <a:gd name="T0" fmla="*/ 674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3 w 5254"/>
                <a:gd name="T7" fmla="*/ 0 h 1225"/>
                <a:gd name="T8" fmla="*/ 4441 w 5254"/>
                <a:gd name="T9" fmla="*/ 0 h 1225"/>
                <a:gd name="T10" fmla="*/ 4441 w 5254"/>
                <a:gd name="T11" fmla="*/ 0 h 1225"/>
                <a:gd name="T12" fmla="*/ 4471 w 5254"/>
                <a:gd name="T13" fmla="*/ 10 h 1225"/>
                <a:gd name="T14" fmla="*/ 5224 w 5254"/>
                <a:gd name="T15" fmla="*/ 563 h 1225"/>
                <a:gd name="T16" fmla="*/ 5224 w 5254"/>
                <a:gd name="T17" fmla="*/ 563 h 1225"/>
                <a:gd name="T18" fmla="*/ 5225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9 w 5254"/>
                <a:gd name="T31" fmla="*/ 1132 h 1225"/>
                <a:gd name="T32" fmla="*/ 675 w 5254"/>
                <a:gd name="T33" fmla="*/ 644 h 1225"/>
                <a:gd name="T34" fmla="*/ 675 w 5254"/>
                <a:gd name="T35" fmla="*/ 644 h 1225"/>
                <a:gd name="T36" fmla="*/ 674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4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3" y="63"/>
                    <a:pt x="24" y="0"/>
                    <a:pt x="73" y="0"/>
                  </a:cubicBezTo>
                  <a:lnTo>
                    <a:pt x="4441" y="0"/>
                  </a:lnTo>
                  <a:lnTo>
                    <a:pt x="4441" y="0"/>
                  </a:lnTo>
                  <a:cubicBezTo>
                    <a:pt x="4452" y="0"/>
                    <a:pt x="4463" y="3"/>
                    <a:pt x="4471" y="10"/>
                  </a:cubicBezTo>
                  <a:lnTo>
                    <a:pt x="5224" y="563"/>
                  </a:lnTo>
                  <a:lnTo>
                    <a:pt x="5224" y="563"/>
                  </a:lnTo>
                  <a:cubicBezTo>
                    <a:pt x="5252" y="583"/>
                    <a:pt x="5253" y="624"/>
                    <a:pt x="5225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1" y="1224"/>
                    <a:pt x="0" y="1162"/>
                    <a:pt x="39" y="1132"/>
                  </a:cubicBezTo>
                  <a:lnTo>
                    <a:pt x="675" y="644"/>
                  </a:lnTo>
                  <a:lnTo>
                    <a:pt x="675" y="644"/>
                  </a:lnTo>
                  <a:cubicBezTo>
                    <a:pt x="702" y="624"/>
                    <a:pt x="701" y="583"/>
                    <a:pt x="674" y="56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3" name="Freeform 138">
              <a:extLst>
                <a:ext uri="{FF2B5EF4-FFF2-40B4-BE49-F238E27FC236}">
                  <a16:creationId xmlns:a16="http://schemas.microsoft.com/office/drawing/2014/main" xmlns="" id="{620AB0B0-5427-49A7-9E2F-8A7994284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453" y="2389824"/>
              <a:ext cx="611198" cy="611197"/>
            </a:xfrm>
            <a:custGeom>
              <a:avLst/>
              <a:gdLst>
                <a:gd name="T0" fmla="*/ 636 w 1275"/>
                <a:gd name="T1" fmla="*/ 0 h 1275"/>
                <a:gd name="T2" fmla="*/ 636 w 1275"/>
                <a:gd name="T3" fmla="*/ 0 h 1275"/>
                <a:gd name="T4" fmla="*/ 1274 w 1275"/>
                <a:gd name="T5" fmla="*/ 637 h 1275"/>
                <a:gd name="T6" fmla="*/ 1274 w 1275"/>
                <a:gd name="T7" fmla="*/ 637 h 1275"/>
                <a:gd name="T8" fmla="*/ 636 w 1275"/>
                <a:gd name="T9" fmla="*/ 1274 h 1275"/>
                <a:gd name="T10" fmla="*/ 636 w 1275"/>
                <a:gd name="T11" fmla="*/ 1274 h 1275"/>
                <a:gd name="T12" fmla="*/ 0 w 1275"/>
                <a:gd name="T13" fmla="*/ 637 h 1275"/>
                <a:gd name="T14" fmla="*/ 0 w 1275"/>
                <a:gd name="T15" fmla="*/ 637 h 1275"/>
                <a:gd name="T16" fmla="*/ 636 w 1275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636" y="0"/>
                  </a:moveTo>
                  <a:lnTo>
                    <a:pt x="636" y="0"/>
                  </a:lnTo>
                  <a:cubicBezTo>
                    <a:pt x="989" y="0"/>
                    <a:pt x="1274" y="285"/>
                    <a:pt x="1274" y="637"/>
                  </a:cubicBezTo>
                  <a:lnTo>
                    <a:pt x="1274" y="637"/>
                  </a:lnTo>
                  <a:cubicBezTo>
                    <a:pt x="1274" y="988"/>
                    <a:pt x="989" y="1274"/>
                    <a:pt x="636" y="1274"/>
                  </a:cubicBezTo>
                  <a:lnTo>
                    <a:pt x="636" y="1274"/>
                  </a:lnTo>
                  <a:cubicBezTo>
                    <a:pt x="285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5" y="0"/>
                    <a:pt x="63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4" name="Freeform 139">
              <a:extLst>
                <a:ext uri="{FF2B5EF4-FFF2-40B4-BE49-F238E27FC236}">
                  <a16:creationId xmlns:a16="http://schemas.microsoft.com/office/drawing/2014/main" xmlns="" id="{7F6F1155-27C5-46AA-A3F6-09EA7DBC0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480" y="2380168"/>
              <a:ext cx="634461" cy="636577"/>
            </a:xfrm>
            <a:custGeom>
              <a:avLst/>
              <a:gdLst>
                <a:gd name="T0" fmla="*/ 661 w 1325"/>
                <a:gd name="T1" fmla="*/ 51 h 1326"/>
                <a:gd name="T2" fmla="*/ 661 w 1325"/>
                <a:gd name="T3" fmla="*/ 51 h 1326"/>
                <a:gd name="T4" fmla="*/ 50 w 1325"/>
                <a:gd name="T5" fmla="*/ 663 h 1326"/>
                <a:gd name="T6" fmla="*/ 50 w 1325"/>
                <a:gd name="T7" fmla="*/ 663 h 1326"/>
                <a:gd name="T8" fmla="*/ 661 w 1325"/>
                <a:gd name="T9" fmla="*/ 1274 h 1326"/>
                <a:gd name="T10" fmla="*/ 661 w 1325"/>
                <a:gd name="T11" fmla="*/ 1274 h 1326"/>
                <a:gd name="T12" fmla="*/ 1273 w 1325"/>
                <a:gd name="T13" fmla="*/ 663 h 1326"/>
                <a:gd name="T14" fmla="*/ 1273 w 1325"/>
                <a:gd name="T15" fmla="*/ 663 h 1326"/>
                <a:gd name="T16" fmla="*/ 661 w 1325"/>
                <a:gd name="T17" fmla="*/ 51 h 1326"/>
                <a:gd name="T18" fmla="*/ 661 w 1325"/>
                <a:gd name="T19" fmla="*/ 1325 h 1326"/>
                <a:gd name="T20" fmla="*/ 661 w 1325"/>
                <a:gd name="T21" fmla="*/ 1325 h 1326"/>
                <a:gd name="T22" fmla="*/ 0 w 1325"/>
                <a:gd name="T23" fmla="*/ 663 h 1326"/>
                <a:gd name="T24" fmla="*/ 0 w 1325"/>
                <a:gd name="T25" fmla="*/ 663 h 1326"/>
                <a:gd name="T26" fmla="*/ 661 w 1325"/>
                <a:gd name="T27" fmla="*/ 0 h 1326"/>
                <a:gd name="T28" fmla="*/ 661 w 1325"/>
                <a:gd name="T29" fmla="*/ 0 h 1326"/>
                <a:gd name="T30" fmla="*/ 1324 w 1325"/>
                <a:gd name="T31" fmla="*/ 663 h 1326"/>
                <a:gd name="T32" fmla="*/ 1324 w 1325"/>
                <a:gd name="T33" fmla="*/ 663 h 1326"/>
                <a:gd name="T34" fmla="*/ 661 w 1325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5" h="1326">
                  <a:moveTo>
                    <a:pt x="661" y="51"/>
                  </a:moveTo>
                  <a:lnTo>
                    <a:pt x="661" y="51"/>
                  </a:lnTo>
                  <a:cubicBezTo>
                    <a:pt x="325" y="51"/>
                    <a:pt x="50" y="326"/>
                    <a:pt x="50" y="663"/>
                  </a:cubicBezTo>
                  <a:lnTo>
                    <a:pt x="50" y="663"/>
                  </a:lnTo>
                  <a:cubicBezTo>
                    <a:pt x="50" y="1000"/>
                    <a:pt x="325" y="1274"/>
                    <a:pt x="661" y="1274"/>
                  </a:cubicBezTo>
                  <a:lnTo>
                    <a:pt x="661" y="1274"/>
                  </a:lnTo>
                  <a:cubicBezTo>
                    <a:pt x="999" y="1274"/>
                    <a:pt x="1273" y="1000"/>
                    <a:pt x="1273" y="663"/>
                  </a:cubicBezTo>
                  <a:lnTo>
                    <a:pt x="1273" y="663"/>
                  </a:lnTo>
                  <a:cubicBezTo>
                    <a:pt x="1273" y="326"/>
                    <a:pt x="999" y="51"/>
                    <a:pt x="661" y="51"/>
                  </a:cubicBezTo>
                  <a:close/>
                  <a:moveTo>
                    <a:pt x="661" y="1325"/>
                  </a:moveTo>
                  <a:lnTo>
                    <a:pt x="661" y="1325"/>
                  </a:lnTo>
                  <a:cubicBezTo>
                    <a:pt x="296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6" y="0"/>
                    <a:pt x="661" y="0"/>
                  </a:cubicBezTo>
                  <a:lnTo>
                    <a:pt x="661" y="0"/>
                  </a:lnTo>
                  <a:cubicBezTo>
                    <a:pt x="1027" y="0"/>
                    <a:pt x="1324" y="297"/>
                    <a:pt x="1324" y="663"/>
                  </a:cubicBezTo>
                  <a:lnTo>
                    <a:pt x="1324" y="663"/>
                  </a:lnTo>
                  <a:cubicBezTo>
                    <a:pt x="1324" y="1028"/>
                    <a:pt x="1027" y="1325"/>
                    <a:pt x="661" y="13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5" name="Freeform 203">
              <a:extLst>
                <a:ext uri="{FF2B5EF4-FFF2-40B4-BE49-F238E27FC236}">
                  <a16:creationId xmlns:a16="http://schemas.microsoft.com/office/drawing/2014/main" xmlns="" id="{0405635B-8596-4C10-A9EB-698BD4F72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8389" y="5116810"/>
              <a:ext cx="2161109" cy="722823"/>
            </a:xfrm>
            <a:custGeom>
              <a:avLst/>
              <a:gdLst>
                <a:gd name="T0" fmla="*/ 673 w 5254"/>
                <a:gd name="T1" fmla="*/ 563 h 1225"/>
                <a:gd name="T2" fmla="*/ 42 w 5254"/>
                <a:gd name="T3" fmla="*/ 92 h 1225"/>
                <a:gd name="T4" fmla="*/ 42 w 5254"/>
                <a:gd name="T5" fmla="*/ 92 h 1225"/>
                <a:gd name="T6" fmla="*/ 72 w 5254"/>
                <a:gd name="T7" fmla="*/ 0 h 1225"/>
                <a:gd name="T8" fmla="*/ 4442 w 5254"/>
                <a:gd name="T9" fmla="*/ 0 h 1225"/>
                <a:gd name="T10" fmla="*/ 4442 w 5254"/>
                <a:gd name="T11" fmla="*/ 0 h 1225"/>
                <a:gd name="T12" fmla="*/ 4472 w 5254"/>
                <a:gd name="T13" fmla="*/ 10 h 1225"/>
                <a:gd name="T14" fmla="*/ 5225 w 5254"/>
                <a:gd name="T15" fmla="*/ 563 h 1225"/>
                <a:gd name="T16" fmla="*/ 5225 w 5254"/>
                <a:gd name="T17" fmla="*/ 563 h 1225"/>
                <a:gd name="T18" fmla="*/ 5225 w 5254"/>
                <a:gd name="T19" fmla="*/ 644 h 1225"/>
                <a:gd name="T20" fmla="*/ 4472 w 5254"/>
                <a:gd name="T21" fmla="*/ 1213 h 1225"/>
                <a:gd name="T22" fmla="*/ 4472 w 5254"/>
                <a:gd name="T23" fmla="*/ 1213 h 1225"/>
                <a:gd name="T24" fmla="*/ 4441 w 5254"/>
                <a:gd name="T25" fmla="*/ 1224 h 1225"/>
                <a:gd name="T26" fmla="*/ 69 w 5254"/>
                <a:gd name="T27" fmla="*/ 1224 h 1225"/>
                <a:gd name="T28" fmla="*/ 69 w 5254"/>
                <a:gd name="T29" fmla="*/ 1224 h 1225"/>
                <a:gd name="T30" fmla="*/ 38 w 5254"/>
                <a:gd name="T31" fmla="*/ 1132 h 1225"/>
                <a:gd name="T32" fmla="*/ 674 w 5254"/>
                <a:gd name="T33" fmla="*/ 644 h 1225"/>
                <a:gd name="T34" fmla="*/ 674 w 5254"/>
                <a:gd name="T35" fmla="*/ 644 h 1225"/>
                <a:gd name="T36" fmla="*/ 673 w 5254"/>
                <a:gd name="T37" fmla="*/ 56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54" h="1225">
                  <a:moveTo>
                    <a:pt x="673" y="563"/>
                  </a:moveTo>
                  <a:lnTo>
                    <a:pt x="42" y="92"/>
                  </a:lnTo>
                  <a:lnTo>
                    <a:pt x="42" y="92"/>
                  </a:lnTo>
                  <a:cubicBezTo>
                    <a:pt x="2" y="63"/>
                    <a:pt x="23" y="0"/>
                    <a:pt x="72" y="0"/>
                  </a:cubicBezTo>
                  <a:lnTo>
                    <a:pt x="4442" y="0"/>
                  </a:lnTo>
                  <a:lnTo>
                    <a:pt x="4442" y="0"/>
                  </a:lnTo>
                  <a:cubicBezTo>
                    <a:pt x="4452" y="0"/>
                    <a:pt x="4463" y="3"/>
                    <a:pt x="4472" y="10"/>
                  </a:cubicBezTo>
                  <a:lnTo>
                    <a:pt x="5225" y="563"/>
                  </a:lnTo>
                  <a:lnTo>
                    <a:pt x="5225" y="563"/>
                  </a:lnTo>
                  <a:cubicBezTo>
                    <a:pt x="5252" y="583"/>
                    <a:pt x="5253" y="624"/>
                    <a:pt x="5225" y="644"/>
                  </a:cubicBezTo>
                  <a:lnTo>
                    <a:pt x="4472" y="1213"/>
                  </a:lnTo>
                  <a:lnTo>
                    <a:pt x="4472" y="1213"/>
                  </a:lnTo>
                  <a:cubicBezTo>
                    <a:pt x="4463" y="1220"/>
                    <a:pt x="4452" y="1224"/>
                    <a:pt x="4441" y="1224"/>
                  </a:cubicBezTo>
                  <a:lnTo>
                    <a:pt x="69" y="1224"/>
                  </a:lnTo>
                  <a:lnTo>
                    <a:pt x="69" y="1224"/>
                  </a:lnTo>
                  <a:cubicBezTo>
                    <a:pt x="20" y="1224"/>
                    <a:pt x="0" y="1162"/>
                    <a:pt x="38" y="1132"/>
                  </a:cubicBezTo>
                  <a:lnTo>
                    <a:pt x="674" y="644"/>
                  </a:lnTo>
                  <a:lnTo>
                    <a:pt x="674" y="644"/>
                  </a:lnTo>
                  <a:cubicBezTo>
                    <a:pt x="701" y="624"/>
                    <a:pt x="700" y="583"/>
                    <a:pt x="673" y="56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6" name="Freeform 208">
              <a:extLst>
                <a:ext uri="{FF2B5EF4-FFF2-40B4-BE49-F238E27FC236}">
                  <a16:creationId xmlns:a16="http://schemas.microsoft.com/office/drawing/2014/main" xmlns="" id="{707044F2-6F56-47B5-9314-AB0250811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016" y="2390745"/>
              <a:ext cx="611198" cy="611197"/>
            </a:xfrm>
            <a:custGeom>
              <a:avLst/>
              <a:gdLst>
                <a:gd name="T0" fmla="*/ 637 w 1275"/>
                <a:gd name="T1" fmla="*/ 0 h 1275"/>
                <a:gd name="T2" fmla="*/ 637 w 1275"/>
                <a:gd name="T3" fmla="*/ 0 h 1275"/>
                <a:gd name="T4" fmla="*/ 1274 w 1275"/>
                <a:gd name="T5" fmla="*/ 637 h 1275"/>
                <a:gd name="T6" fmla="*/ 1274 w 1275"/>
                <a:gd name="T7" fmla="*/ 637 h 1275"/>
                <a:gd name="T8" fmla="*/ 637 w 1275"/>
                <a:gd name="T9" fmla="*/ 1274 h 1275"/>
                <a:gd name="T10" fmla="*/ 637 w 1275"/>
                <a:gd name="T11" fmla="*/ 1274 h 1275"/>
                <a:gd name="T12" fmla="*/ 0 w 1275"/>
                <a:gd name="T13" fmla="*/ 637 h 1275"/>
                <a:gd name="T14" fmla="*/ 0 w 1275"/>
                <a:gd name="T15" fmla="*/ 637 h 1275"/>
                <a:gd name="T16" fmla="*/ 637 w 1275"/>
                <a:gd name="T17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637" y="0"/>
                  </a:moveTo>
                  <a:lnTo>
                    <a:pt x="637" y="0"/>
                  </a:lnTo>
                  <a:cubicBezTo>
                    <a:pt x="989" y="0"/>
                    <a:pt x="1274" y="285"/>
                    <a:pt x="1274" y="637"/>
                  </a:cubicBezTo>
                  <a:lnTo>
                    <a:pt x="1274" y="637"/>
                  </a:lnTo>
                  <a:cubicBezTo>
                    <a:pt x="1274" y="988"/>
                    <a:pt x="989" y="1274"/>
                    <a:pt x="637" y="1274"/>
                  </a:cubicBezTo>
                  <a:lnTo>
                    <a:pt x="637" y="1274"/>
                  </a:lnTo>
                  <a:cubicBezTo>
                    <a:pt x="285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5" y="0"/>
                    <a:pt x="63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7" name="Freeform 209">
              <a:extLst>
                <a:ext uri="{FF2B5EF4-FFF2-40B4-BE49-F238E27FC236}">
                  <a16:creationId xmlns:a16="http://schemas.microsoft.com/office/drawing/2014/main" xmlns="" id="{38ABFE1A-183F-4B66-9B21-330BC9B3E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0865" y="2380168"/>
              <a:ext cx="636577" cy="636577"/>
            </a:xfrm>
            <a:custGeom>
              <a:avLst/>
              <a:gdLst>
                <a:gd name="T0" fmla="*/ 663 w 1327"/>
                <a:gd name="T1" fmla="*/ 51 h 1326"/>
                <a:gd name="T2" fmla="*/ 663 w 1327"/>
                <a:gd name="T3" fmla="*/ 51 h 1326"/>
                <a:gd name="T4" fmla="*/ 51 w 1327"/>
                <a:gd name="T5" fmla="*/ 663 h 1326"/>
                <a:gd name="T6" fmla="*/ 51 w 1327"/>
                <a:gd name="T7" fmla="*/ 663 h 1326"/>
                <a:gd name="T8" fmla="*/ 663 w 1327"/>
                <a:gd name="T9" fmla="*/ 1274 h 1326"/>
                <a:gd name="T10" fmla="*/ 663 w 1327"/>
                <a:gd name="T11" fmla="*/ 1274 h 1326"/>
                <a:gd name="T12" fmla="*/ 1274 w 1327"/>
                <a:gd name="T13" fmla="*/ 663 h 1326"/>
                <a:gd name="T14" fmla="*/ 1274 w 1327"/>
                <a:gd name="T15" fmla="*/ 663 h 1326"/>
                <a:gd name="T16" fmla="*/ 663 w 1327"/>
                <a:gd name="T17" fmla="*/ 51 h 1326"/>
                <a:gd name="T18" fmla="*/ 663 w 1327"/>
                <a:gd name="T19" fmla="*/ 1325 h 1326"/>
                <a:gd name="T20" fmla="*/ 663 w 1327"/>
                <a:gd name="T21" fmla="*/ 1325 h 1326"/>
                <a:gd name="T22" fmla="*/ 0 w 1327"/>
                <a:gd name="T23" fmla="*/ 663 h 1326"/>
                <a:gd name="T24" fmla="*/ 0 w 1327"/>
                <a:gd name="T25" fmla="*/ 663 h 1326"/>
                <a:gd name="T26" fmla="*/ 663 w 1327"/>
                <a:gd name="T27" fmla="*/ 0 h 1326"/>
                <a:gd name="T28" fmla="*/ 663 w 1327"/>
                <a:gd name="T29" fmla="*/ 0 h 1326"/>
                <a:gd name="T30" fmla="*/ 1326 w 1327"/>
                <a:gd name="T31" fmla="*/ 663 h 1326"/>
                <a:gd name="T32" fmla="*/ 1326 w 1327"/>
                <a:gd name="T33" fmla="*/ 663 h 1326"/>
                <a:gd name="T34" fmla="*/ 663 w 1327"/>
                <a:gd name="T35" fmla="*/ 1325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7" h="1326">
                  <a:moveTo>
                    <a:pt x="663" y="51"/>
                  </a:moveTo>
                  <a:lnTo>
                    <a:pt x="663" y="51"/>
                  </a:lnTo>
                  <a:cubicBezTo>
                    <a:pt x="326" y="51"/>
                    <a:pt x="51" y="326"/>
                    <a:pt x="51" y="663"/>
                  </a:cubicBezTo>
                  <a:lnTo>
                    <a:pt x="51" y="663"/>
                  </a:lnTo>
                  <a:cubicBezTo>
                    <a:pt x="51" y="1000"/>
                    <a:pt x="326" y="1274"/>
                    <a:pt x="663" y="1274"/>
                  </a:cubicBezTo>
                  <a:lnTo>
                    <a:pt x="663" y="1274"/>
                  </a:lnTo>
                  <a:cubicBezTo>
                    <a:pt x="1000" y="1274"/>
                    <a:pt x="1274" y="1000"/>
                    <a:pt x="1274" y="663"/>
                  </a:cubicBezTo>
                  <a:lnTo>
                    <a:pt x="1274" y="663"/>
                  </a:lnTo>
                  <a:cubicBezTo>
                    <a:pt x="1274" y="326"/>
                    <a:pt x="1000" y="51"/>
                    <a:pt x="663" y="51"/>
                  </a:cubicBezTo>
                  <a:close/>
                  <a:moveTo>
                    <a:pt x="663" y="1325"/>
                  </a:moveTo>
                  <a:lnTo>
                    <a:pt x="663" y="1325"/>
                  </a:lnTo>
                  <a:cubicBezTo>
                    <a:pt x="298" y="1325"/>
                    <a:pt x="0" y="1028"/>
                    <a:pt x="0" y="663"/>
                  </a:cubicBezTo>
                  <a:lnTo>
                    <a:pt x="0" y="663"/>
                  </a:lnTo>
                  <a:cubicBezTo>
                    <a:pt x="0" y="297"/>
                    <a:pt x="298" y="0"/>
                    <a:pt x="663" y="0"/>
                  </a:cubicBezTo>
                  <a:lnTo>
                    <a:pt x="663" y="0"/>
                  </a:lnTo>
                  <a:cubicBezTo>
                    <a:pt x="1029" y="0"/>
                    <a:pt x="1326" y="297"/>
                    <a:pt x="1326" y="663"/>
                  </a:cubicBezTo>
                  <a:lnTo>
                    <a:pt x="1326" y="663"/>
                  </a:lnTo>
                  <a:cubicBezTo>
                    <a:pt x="1326" y="1028"/>
                    <a:pt x="1029" y="1325"/>
                    <a:pt x="663" y="13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1" dirty="0">
                <a:latin typeface="Lato Light" panose="020F050202020403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EA5F18B-D890-4786-9FFC-F4EA0C65BCA0}"/>
                </a:ext>
              </a:extLst>
            </p:cNvPr>
            <p:cNvSpPr txBox="1"/>
            <p:nvPr/>
          </p:nvSpPr>
          <p:spPr>
            <a:xfrm>
              <a:off x="1740400" y="5322038"/>
              <a:ext cx="1961758" cy="29316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Kick-off information day </a:t>
              </a:r>
              <a:endParaRPr lang="en-US" sz="1600" b="1" dirty="0">
                <a:solidFill>
                  <a:schemeClr val="bg1"/>
                </a:solidFill>
                <a:latin typeface="Arial Black" panose="020B0A04020102020204" pitchFamily="34" charset="0"/>
                <a:cs typeface="Poppins" pitchFamily="2" charset="77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052CFE9-B628-4903-9676-4ADA0440F235}"/>
                </a:ext>
              </a:extLst>
            </p:cNvPr>
            <p:cNvSpPr txBox="1"/>
            <p:nvPr/>
          </p:nvSpPr>
          <p:spPr>
            <a:xfrm>
              <a:off x="4216403" y="5225036"/>
              <a:ext cx="1460796" cy="50636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Online interactive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feedbacks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6ABA572-00BB-41DB-9F99-804C8E9CA443}"/>
                </a:ext>
              </a:extLst>
            </p:cNvPr>
            <p:cNvSpPr txBox="1"/>
            <p:nvPr/>
          </p:nvSpPr>
          <p:spPr>
            <a:xfrm>
              <a:off x="6419934" y="5322038"/>
              <a:ext cx="1191361" cy="29316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Focus Groups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1BD6CB5-4B1C-4BBA-BE81-970C7F52D187}"/>
                </a:ext>
              </a:extLst>
            </p:cNvPr>
            <p:cNvSpPr txBox="1"/>
            <p:nvPr/>
          </p:nvSpPr>
          <p:spPr>
            <a:xfrm>
              <a:off x="6399287" y="4485676"/>
              <a:ext cx="80022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 Black" panose="020B0A04020102020204" pitchFamily="34" charset="0"/>
                  <a:cs typeface="Poppins" pitchFamily="2" charset="77"/>
                </a:rPr>
                <a:t>2020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73F3F66-D2CB-43B7-8EF2-51D2A5D04D34}"/>
                </a:ext>
              </a:extLst>
            </p:cNvPr>
            <p:cNvSpPr txBox="1"/>
            <p:nvPr/>
          </p:nvSpPr>
          <p:spPr>
            <a:xfrm>
              <a:off x="1780079" y="3004909"/>
              <a:ext cx="1608813" cy="2272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en-GB" sz="12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Clarify challenges, questions; </a:t>
              </a:r>
            </a:p>
            <a:p>
              <a:pPr>
                <a:spcAft>
                  <a:spcPts val="800"/>
                </a:spcAft>
              </a:pPr>
              <a:r>
                <a:rPr lang="en-GB" sz="12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Allow policy stakeholders and researchers to directly engage with ESPON</a:t>
              </a:r>
            </a:p>
            <a:p>
              <a:pPr>
                <a:spcAft>
                  <a:spcPts val="800"/>
                </a:spcAft>
              </a:pPr>
              <a:r>
                <a:rPr lang="en-GB" sz="12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Allow direct interactions  between stakeholders and scientists </a:t>
              </a:r>
            </a:p>
            <a:p>
              <a:pPr>
                <a:spcAft>
                  <a:spcPts val="800"/>
                </a:spcAft>
              </a:pPr>
              <a:r>
                <a:rPr lang="en-GB" sz="12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Provide first feedback on the needs around the scope and orientation of the TAP</a:t>
              </a:r>
            </a:p>
            <a:p>
              <a:pPr marL="228600" indent="-228600">
                <a:buAutoNum type="arabicParenR"/>
              </a:pPr>
              <a:endParaRPr lang="en-GB" sz="105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F216898-8175-4B4C-B816-0E1F14685A72}"/>
                </a:ext>
              </a:extLst>
            </p:cNvPr>
            <p:cNvSpPr txBox="1"/>
            <p:nvPr/>
          </p:nvSpPr>
          <p:spPr>
            <a:xfrm>
              <a:off x="4043202" y="3156321"/>
              <a:ext cx="1620602" cy="63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Comment, exchange and inputs online</a:t>
              </a:r>
              <a:r>
                <a:rPr lang="en-US" sz="14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.</a:t>
              </a:r>
            </a:p>
            <a:p>
              <a:endParaRPr lang="en-US" sz="1400" b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F2C0DFB-B29B-4CD4-B2E7-0CC65CE081E6}"/>
                </a:ext>
              </a:extLst>
            </p:cNvPr>
            <p:cNvSpPr txBox="1"/>
            <p:nvPr/>
          </p:nvSpPr>
          <p:spPr>
            <a:xfrm>
              <a:off x="6228852" y="3327878"/>
              <a:ext cx="1620602" cy="1186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Focused discussion on specific elements of the TAPs involving a small group of identified policy stakeholders and researchers</a:t>
              </a:r>
              <a:endParaRPr lang="es-UY" sz="1400" b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grpSp>
          <p:nvGrpSpPr>
            <p:cNvPr id="25" name="Graphic 123" descr="Circles with arrows">
              <a:extLst>
                <a:ext uri="{FF2B5EF4-FFF2-40B4-BE49-F238E27FC236}">
                  <a16:creationId xmlns:a16="http://schemas.microsoft.com/office/drawing/2014/main" xmlns="" id="{BB559F92-313D-4977-ADDD-C7599B47DE58}"/>
                </a:ext>
              </a:extLst>
            </p:cNvPr>
            <p:cNvGrpSpPr/>
            <p:nvPr/>
          </p:nvGrpSpPr>
          <p:grpSpPr>
            <a:xfrm>
              <a:off x="6853391" y="2504713"/>
              <a:ext cx="346332" cy="383335"/>
              <a:chOff x="7976056" y="742950"/>
              <a:chExt cx="614466" cy="680115"/>
            </a:xfrm>
            <a:solidFill>
              <a:srgbClr val="000000"/>
            </a:solidFill>
          </p:grpSpPr>
          <p:sp>
            <p:nvSpPr>
              <p:cNvPr id="26" name="Freeform: Shape 140">
                <a:extLst>
                  <a:ext uri="{FF2B5EF4-FFF2-40B4-BE49-F238E27FC236}">
                    <a16:creationId xmlns:a16="http://schemas.microsoft.com/office/drawing/2014/main" xmlns="" id="{F59DE565-9CE1-4D01-A853-918D5952B461}"/>
                  </a:ext>
                </a:extLst>
              </p:cNvPr>
              <p:cNvSpPr/>
              <p:nvPr/>
            </p:nvSpPr>
            <p:spPr>
              <a:xfrm>
                <a:off x="7976056" y="1171859"/>
                <a:ext cx="152400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27" name="Freeform: Shape 141">
                <a:extLst>
                  <a:ext uri="{FF2B5EF4-FFF2-40B4-BE49-F238E27FC236}">
                    <a16:creationId xmlns:a16="http://schemas.microsoft.com/office/drawing/2014/main" xmlns="" id="{03740B51-EAC2-4337-B376-9A69DA7E9993}"/>
                  </a:ext>
                </a:extLst>
              </p:cNvPr>
              <p:cNvSpPr/>
              <p:nvPr/>
            </p:nvSpPr>
            <p:spPr>
              <a:xfrm>
                <a:off x="8438120" y="1106708"/>
                <a:ext cx="152402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28" name="Freeform: Shape 142">
                <a:extLst>
                  <a:ext uri="{FF2B5EF4-FFF2-40B4-BE49-F238E27FC236}">
                    <a16:creationId xmlns:a16="http://schemas.microsoft.com/office/drawing/2014/main" xmlns="" id="{6F27A446-6446-4B19-BFAE-67D22067DB20}"/>
                  </a:ext>
                </a:extLst>
              </p:cNvPr>
              <p:cNvSpPr/>
              <p:nvPr/>
            </p:nvSpPr>
            <p:spPr>
              <a:xfrm>
                <a:off x="8154754" y="742950"/>
                <a:ext cx="152402" cy="152400"/>
              </a:xfrm>
              <a:custGeom>
                <a:avLst/>
                <a:gdLst>
                  <a:gd name="connsiteX0" fmla="*/ 76200 w 152400"/>
                  <a:gd name="connsiteY0" fmla="*/ 19050 h 152400"/>
                  <a:gd name="connsiteX1" fmla="*/ 133350 w 152400"/>
                  <a:gd name="connsiteY1" fmla="*/ 76200 h 152400"/>
                  <a:gd name="connsiteX2" fmla="*/ 76200 w 152400"/>
                  <a:gd name="connsiteY2" fmla="*/ 133350 h 152400"/>
                  <a:gd name="connsiteX3" fmla="*/ 19050 w 152400"/>
                  <a:gd name="connsiteY3" fmla="*/ 76200 h 152400"/>
                  <a:gd name="connsiteX4" fmla="*/ 76200 w 152400"/>
                  <a:gd name="connsiteY4" fmla="*/ 19050 h 152400"/>
                  <a:gd name="connsiteX5" fmla="*/ 76200 w 152400"/>
                  <a:gd name="connsiteY5" fmla="*/ 0 h 152400"/>
                  <a:gd name="connsiteX6" fmla="*/ 0 w 152400"/>
                  <a:gd name="connsiteY6" fmla="*/ 76200 h 152400"/>
                  <a:gd name="connsiteX7" fmla="*/ 76200 w 152400"/>
                  <a:gd name="connsiteY7" fmla="*/ 152400 h 152400"/>
                  <a:gd name="connsiteX8" fmla="*/ 152400 w 152400"/>
                  <a:gd name="connsiteY8" fmla="*/ 76200 h 152400"/>
                  <a:gd name="connsiteX9" fmla="*/ 76200 w 152400"/>
                  <a:gd name="connsiteY9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400" h="152400">
                    <a:moveTo>
                      <a:pt x="76200" y="19050"/>
                    </a:moveTo>
                    <a:cubicBezTo>
                      <a:pt x="107763" y="19050"/>
                      <a:pt x="133350" y="44637"/>
                      <a:pt x="133350" y="76200"/>
                    </a:cubicBezTo>
                    <a:cubicBezTo>
                      <a:pt x="133350" y="107763"/>
                      <a:pt x="107763" y="133350"/>
                      <a:pt x="76200" y="133350"/>
                    </a:cubicBezTo>
                    <a:cubicBezTo>
                      <a:pt x="44637" y="133350"/>
                      <a:pt x="19050" y="107763"/>
                      <a:pt x="19050" y="76200"/>
                    </a:cubicBezTo>
                    <a:cubicBezTo>
                      <a:pt x="19087" y="44652"/>
                      <a:pt x="44652" y="19087"/>
                      <a:pt x="76200" y="19050"/>
                    </a:cubicBezTo>
                    <a:moveTo>
                      <a:pt x="76200" y="0"/>
                    </a:moveTo>
                    <a:cubicBezTo>
                      <a:pt x="34116" y="0"/>
                      <a:pt x="0" y="34116"/>
                      <a:pt x="0" y="76200"/>
                    </a:cubicBezTo>
                    <a:cubicBezTo>
                      <a:pt x="0" y="118284"/>
                      <a:pt x="34116" y="152400"/>
                      <a:pt x="76200" y="152400"/>
                    </a:cubicBezTo>
                    <a:cubicBezTo>
                      <a:pt x="118284" y="152400"/>
                      <a:pt x="152400" y="118284"/>
                      <a:pt x="152400" y="76200"/>
                    </a:cubicBezTo>
                    <a:cubicBezTo>
                      <a:pt x="152400" y="34116"/>
                      <a:pt x="118284" y="0"/>
                      <a:pt x="762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29" name="Freeform: Shape 143">
                <a:extLst>
                  <a:ext uri="{FF2B5EF4-FFF2-40B4-BE49-F238E27FC236}">
                    <a16:creationId xmlns:a16="http://schemas.microsoft.com/office/drawing/2014/main" xmlns="" id="{65AD03F8-8D39-4257-B10B-1A70A5C243B8}"/>
                  </a:ext>
                </a:extLst>
              </p:cNvPr>
              <p:cNvSpPr/>
              <p:nvPr/>
            </p:nvSpPr>
            <p:spPr>
              <a:xfrm>
                <a:off x="8328153" y="815669"/>
                <a:ext cx="262035" cy="242843"/>
              </a:xfrm>
              <a:custGeom>
                <a:avLst/>
                <a:gdLst>
                  <a:gd name="connsiteX0" fmla="*/ 257367 w 262033"/>
                  <a:gd name="connsiteY0" fmla="*/ 140889 h 242843"/>
                  <a:gd name="connsiteX1" fmla="*/ 244317 w 262033"/>
                  <a:gd name="connsiteY1" fmla="*/ 144232 h 242843"/>
                  <a:gd name="connsiteX2" fmla="*/ 244317 w 262033"/>
                  <a:gd name="connsiteY2" fmla="*/ 144232 h 242843"/>
                  <a:gd name="connsiteX3" fmla="*/ 207646 w 262033"/>
                  <a:gd name="connsiteY3" fmla="*/ 206145 h 242843"/>
                  <a:gd name="connsiteX4" fmla="*/ 207475 w 262033"/>
                  <a:gd name="connsiteY4" fmla="*/ 206145 h 242843"/>
                  <a:gd name="connsiteX5" fmla="*/ 20108 w 262033"/>
                  <a:gd name="connsiteY5" fmla="*/ 2710 h 242843"/>
                  <a:gd name="connsiteX6" fmla="*/ 12298 w 262033"/>
                  <a:gd name="connsiteY6" fmla="*/ 414 h 242843"/>
                  <a:gd name="connsiteX7" fmla="*/ 415 w 262033"/>
                  <a:gd name="connsiteY7" fmla="*/ 6757 h 242843"/>
                  <a:gd name="connsiteX8" fmla="*/ 6757 w 262033"/>
                  <a:gd name="connsiteY8" fmla="*/ 18640 h 242843"/>
                  <a:gd name="connsiteX9" fmla="*/ 7183 w 262033"/>
                  <a:gd name="connsiteY9" fmla="*/ 18759 h 242843"/>
                  <a:gd name="connsiteX10" fmla="*/ 14441 w 262033"/>
                  <a:gd name="connsiteY10" fmla="*/ 20902 h 242843"/>
                  <a:gd name="connsiteX11" fmla="*/ 189701 w 262033"/>
                  <a:gd name="connsiteY11" fmla="*/ 214403 h 242843"/>
                  <a:gd name="connsiteX12" fmla="*/ 189558 w 262033"/>
                  <a:gd name="connsiteY12" fmla="*/ 214508 h 242843"/>
                  <a:gd name="connsiteX13" fmla="*/ 123102 w 262033"/>
                  <a:gd name="connsiteY13" fmla="*/ 175150 h 242843"/>
                  <a:gd name="connsiteX14" fmla="*/ 110111 w 262033"/>
                  <a:gd name="connsiteY14" fmla="*/ 178710 h 242843"/>
                  <a:gd name="connsiteX15" fmla="*/ 113387 w 262033"/>
                  <a:gd name="connsiteY15" fmla="*/ 191533 h 242843"/>
                  <a:gd name="connsiteX16" fmla="*/ 197778 w 262033"/>
                  <a:gd name="connsiteY16" fmla="*/ 241511 h 242843"/>
                  <a:gd name="connsiteX17" fmla="*/ 204989 w 262033"/>
                  <a:gd name="connsiteY17" fmla="*/ 242549 h 242843"/>
                  <a:gd name="connsiteX18" fmla="*/ 210828 w 262033"/>
                  <a:gd name="connsiteY18" fmla="*/ 238177 h 242843"/>
                  <a:gd name="connsiteX19" fmla="*/ 260700 w 262033"/>
                  <a:gd name="connsiteY19" fmla="*/ 153938 h 242843"/>
                  <a:gd name="connsiteX20" fmla="*/ 257367 w 262033"/>
                  <a:gd name="connsiteY20" fmla="*/ 140889 h 242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2033" h="242843">
                    <a:moveTo>
                      <a:pt x="257367" y="140889"/>
                    </a:moveTo>
                    <a:cubicBezTo>
                      <a:pt x="252840" y="138209"/>
                      <a:pt x="246998" y="139705"/>
                      <a:pt x="244317" y="144232"/>
                    </a:cubicBezTo>
                    <a:cubicBezTo>
                      <a:pt x="244317" y="144232"/>
                      <a:pt x="244317" y="144232"/>
                      <a:pt x="244317" y="144232"/>
                    </a:cubicBezTo>
                    <a:lnTo>
                      <a:pt x="207646" y="206145"/>
                    </a:lnTo>
                    <a:cubicBezTo>
                      <a:pt x="207579" y="206249"/>
                      <a:pt x="207503" y="206240"/>
                      <a:pt x="207475" y="206145"/>
                    </a:cubicBezTo>
                    <a:cubicBezTo>
                      <a:pt x="185572" y="109875"/>
                      <a:pt x="114255" y="32442"/>
                      <a:pt x="20108" y="2710"/>
                    </a:cubicBezTo>
                    <a:cubicBezTo>
                      <a:pt x="17527" y="1910"/>
                      <a:pt x="14917" y="1138"/>
                      <a:pt x="12298" y="414"/>
                    </a:cubicBezTo>
                    <a:cubicBezTo>
                      <a:pt x="7265" y="-1116"/>
                      <a:pt x="1944" y="1724"/>
                      <a:pt x="415" y="6757"/>
                    </a:cubicBezTo>
                    <a:cubicBezTo>
                      <a:pt x="-1116" y="11790"/>
                      <a:pt x="1724" y="17111"/>
                      <a:pt x="6757" y="18640"/>
                    </a:cubicBezTo>
                    <a:cubicBezTo>
                      <a:pt x="6898" y="18683"/>
                      <a:pt x="7040" y="18723"/>
                      <a:pt x="7183" y="18759"/>
                    </a:cubicBezTo>
                    <a:cubicBezTo>
                      <a:pt x="9621" y="19438"/>
                      <a:pt x="12041" y="20153"/>
                      <a:pt x="14441" y="20902"/>
                    </a:cubicBezTo>
                    <a:cubicBezTo>
                      <a:pt x="103508" y="49036"/>
                      <a:pt x="170496" y="122994"/>
                      <a:pt x="189701" y="214403"/>
                    </a:cubicBezTo>
                    <a:cubicBezTo>
                      <a:pt x="189701" y="214517"/>
                      <a:pt x="189701" y="214565"/>
                      <a:pt x="189558" y="214508"/>
                    </a:cubicBezTo>
                    <a:lnTo>
                      <a:pt x="123102" y="175150"/>
                    </a:lnTo>
                    <a:cubicBezTo>
                      <a:pt x="118532" y="172546"/>
                      <a:pt x="112715" y="174140"/>
                      <a:pt x="110111" y="178710"/>
                    </a:cubicBezTo>
                    <a:cubicBezTo>
                      <a:pt x="107570" y="183169"/>
                      <a:pt x="109019" y="188840"/>
                      <a:pt x="113387" y="191533"/>
                    </a:cubicBezTo>
                    <a:lnTo>
                      <a:pt x="197778" y="241511"/>
                    </a:lnTo>
                    <a:cubicBezTo>
                      <a:pt x="199949" y="242799"/>
                      <a:pt x="202543" y="243172"/>
                      <a:pt x="204989" y="242549"/>
                    </a:cubicBezTo>
                    <a:cubicBezTo>
                      <a:pt x="207438" y="241924"/>
                      <a:pt x="209539" y="240352"/>
                      <a:pt x="210828" y="238177"/>
                    </a:cubicBezTo>
                    <a:lnTo>
                      <a:pt x="260700" y="153938"/>
                    </a:lnTo>
                    <a:cubicBezTo>
                      <a:pt x="263383" y="149414"/>
                      <a:pt x="261890" y="143572"/>
                      <a:pt x="257367" y="1408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0" name="Freeform: Shape 144">
                <a:extLst>
                  <a:ext uri="{FF2B5EF4-FFF2-40B4-BE49-F238E27FC236}">
                    <a16:creationId xmlns:a16="http://schemas.microsoft.com/office/drawing/2014/main" xmlns="" id="{18C89861-E22F-4420-9FEC-52C6756486D1}"/>
                  </a:ext>
                </a:extLst>
              </p:cNvPr>
              <p:cNvSpPr/>
              <p:nvPr/>
            </p:nvSpPr>
            <p:spPr>
              <a:xfrm>
                <a:off x="8153420" y="1263521"/>
                <a:ext cx="309279" cy="159544"/>
              </a:xfrm>
              <a:custGeom>
                <a:avLst/>
                <a:gdLst>
                  <a:gd name="connsiteX0" fmla="*/ 306529 w 309275"/>
                  <a:gd name="connsiteY0" fmla="*/ 2866 h 159544"/>
                  <a:gd name="connsiteX1" fmla="*/ 293059 w 309275"/>
                  <a:gd name="connsiteY1" fmla="*/ 2715 h 159544"/>
                  <a:gd name="connsiteX2" fmla="*/ 293051 w 309275"/>
                  <a:gd name="connsiteY2" fmla="*/ 2723 h 159544"/>
                  <a:gd name="connsiteX3" fmla="*/ 287565 w 309275"/>
                  <a:gd name="connsiteY3" fmla="*/ 7943 h 159544"/>
                  <a:gd name="connsiteX4" fmla="*/ 32361 w 309275"/>
                  <a:gd name="connsiteY4" fmla="*/ 62959 h 159544"/>
                  <a:gd name="connsiteX5" fmla="*/ 32361 w 309275"/>
                  <a:gd name="connsiteY5" fmla="*/ 62788 h 159544"/>
                  <a:gd name="connsiteX6" fmla="*/ 99684 w 309275"/>
                  <a:gd name="connsiteY6" fmla="*/ 24907 h 159544"/>
                  <a:gd name="connsiteX7" fmla="*/ 103313 w 309275"/>
                  <a:gd name="connsiteY7" fmla="*/ 11934 h 159544"/>
                  <a:gd name="connsiteX8" fmla="*/ 90340 w 309275"/>
                  <a:gd name="connsiteY8" fmla="*/ 8305 h 159544"/>
                  <a:gd name="connsiteX9" fmla="*/ 4862 w 309275"/>
                  <a:gd name="connsiteY9" fmla="*/ 56406 h 159544"/>
                  <a:gd name="connsiteX10" fmla="*/ 1222 w 309275"/>
                  <a:gd name="connsiteY10" fmla="*/ 69375 h 159544"/>
                  <a:gd name="connsiteX11" fmla="*/ 1224 w 309275"/>
                  <a:gd name="connsiteY11" fmla="*/ 69379 h 159544"/>
                  <a:gd name="connsiteX12" fmla="*/ 49230 w 309275"/>
                  <a:gd name="connsiteY12" fmla="*/ 154685 h 159544"/>
                  <a:gd name="connsiteX13" fmla="*/ 62208 w 309275"/>
                  <a:gd name="connsiteY13" fmla="*/ 158319 h 159544"/>
                  <a:gd name="connsiteX14" fmla="*/ 65842 w 309275"/>
                  <a:gd name="connsiteY14" fmla="*/ 145341 h 159544"/>
                  <a:gd name="connsiteX15" fmla="*/ 30599 w 309275"/>
                  <a:gd name="connsiteY15" fmla="*/ 82647 h 159544"/>
                  <a:gd name="connsiteX16" fmla="*/ 30704 w 309275"/>
                  <a:gd name="connsiteY16" fmla="*/ 82514 h 159544"/>
                  <a:gd name="connsiteX17" fmla="*/ 112438 w 309275"/>
                  <a:gd name="connsiteY17" fmla="*/ 94982 h 159544"/>
                  <a:gd name="connsiteX18" fmla="*/ 300557 w 309275"/>
                  <a:gd name="connsiteY18" fmla="*/ 21935 h 159544"/>
                  <a:gd name="connsiteX19" fmla="*/ 306443 w 309275"/>
                  <a:gd name="connsiteY19" fmla="*/ 16334 h 159544"/>
                  <a:gd name="connsiteX20" fmla="*/ 306529 w 309275"/>
                  <a:gd name="connsiteY20" fmla="*/ 2866 h 15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09275" h="159544">
                    <a:moveTo>
                      <a:pt x="306529" y="2866"/>
                    </a:moveTo>
                    <a:cubicBezTo>
                      <a:pt x="302851" y="-895"/>
                      <a:pt x="296821" y="-963"/>
                      <a:pt x="293059" y="2715"/>
                    </a:cubicBezTo>
                    <a:cubicBezTo>
                      <a:pt x="293057" y="2717"/>
                      <a:pt x="293054" y="2720"/>
                      <a:pt x="293051" y="2723"/>
                    </a:cubicBezTo>
                    <a:cubicBezTo>
                      <a:pt x="291241" y="4485"/>
                      <a:pt x="289422" y="6228"/>
                      <a:pt x="287565" y="7943"/>
                    </a:cubicBezTo>
                    <a:cubicBezTo>
                      <a:pt x="218664" y="71002"/>
                      <a:pt x="121124" y="92030"/>
                      <a:pt x="32361" y="62959"/>
                    </a:cubicBezTo>
                    <a:cubicBezTo>
                      <a:pt x="32247" y="62959"/>
                      <a:pt x="32237" y="62845"/>
                      <a:pt x="32361" y="62788"/>
                    </a:cubicBezTo>
                    <a:lnTo>
                      <a:pt x="99684" y="24907"/>
                    </a:lnTo>
                    <a:cubicBezTo>
                      <a:pt x="104268" y="22326"/>
                      <a:pt x="105893" y="16518"/>
                      <a:pt x="103313" y="11934"/>
                    </a:cubicBezTo>
                    <a:cubicBezTo>
                      <a:pt x="100733" y="7349"/>
                      <a:pt x="94924" y="5724"/>
                      <a:pt x="90340" y="8305"/>
                    </a:cubicBezTo>
                    <a:lnTo>
                      <a:pt x="4862" y="56406"/>
                    </a:lnTo>
                    <a:cubicBezTo>
                      <a:pt x="276" y="58982"/>
                      <a:pt x="-1354" y="64788"/>
                      <a:pt x="1222" y="69375"/>
                    </a:cubicBezTo>
                    <a:cubicBezTo>
                      <a:pt x="1222" y="69376"/>
                      <a:pt x="1223" y="69378"/>
                      <a:pt x="1224" y="69379"/>
                    </a:cubicBezTo>
                    <a:lnTo>
                      <a:pt x="49230" y="154685"/>
                    </a:lnTo>
                    <a:cubicBezTo>
                      <a:pt x="51810" y="159272"/>
                      <a:pt x="57621" y="160899"/>
                      <a:pt x="62208" y="158319"/>
                    </a:cubicBezTo>
                    <a:cubicBezTo>
                      <a:pt x="66795" y="155738"/>
                      <a:pt x="68422" y="149928"/>
                      <a:pt x="65842" y="145341"/>
                    </a:cubicBezTo>
                    <a:lnTo>
                      <a:pt x="30599" y="82647"/>
                    </a:lnTo>
                    <a:cubicBezTo>
                      <a:pt x="30542" y="82533"/>
                      <a:pt x="30599" y="82476"/>
                      <a:pt x="30704" y="82514"/>
                    </a:cubicBezTo>
                    <a:cubicBezTo>
                      <a:pt x="57161" y="90778"/>
                      <a:pt x="84719" y="94981"/>
                      <a:pt x="112438" y="94982"/>
                    </a:cubicBezTo>
                    <a:cubicBezTo>
                      <a:pt x="182083" y="95068"/>
                      <a:pt x="249220" y="68998"/>
                      <a:pt x="300557" y="21935"/>
                    </a:cubicBezTo>
                    <a:cubicBezTo>
                      <a:pt x="302547" y="20106"/>
                      <a:pt x="304500" y="18230"/>
                      <a:pt x="306443" y="16334"/>
                    </a:cubicBezTo>
                    <a:cubicBezTo>
                      <a:pt x="310185" y="12639"/>
                      <a:pt x="310224" y="6609"/>
                      <a:pt x="306529" y="28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1" name="Freeform: Shape 145">
                <a:extLst>
                  <a:ext uri="{FF2B5EF4-FFF2-40B4-BE49-F238E27FC236}">
                    <a16:creationId xmlns:a16="http://schemas.microsoft.com/office/drawing/2014/main" xmlns="" id="{444E94CA-A491-4DB8-A226-DE37D8A41D5E}"/>
                  </a:ext>
                </a:extLst>
              </p:cNvPr>
              <p:cNvSpPr/>
              <p:nvPr/>
            </p:nvSpPr>
            <p:spPr>
              <a:xfrm>
                <a:off x="7990455" y="858736"/>
                <a:ext cx="124538" cy="299047"/>
              </a:xfrm>
              <a:custGeom>
                <a:avLst/>
                <a:gdLst>
                  <a:gd name="connsiteX0" fmla="*/ 121794 w 124536"/>
                  <a:gd name="connsiteY0" fmla="*/ 3943 h 299047"/>
                  <a:gd name="connsiteX1" fmla="*/ 115126 w 124536"/>
                  <a:gd name="connsiteY1" fmla="*/ 1086 h 299047"/>
                  <a:gd name="connsiteX2" fmla="*/ 17238 w 124536"/>
                  <a:gd name="connsiteY2" fmla="*/ 0 h 299047"/>
                  <a:gd name="connsiteX3" fmla="*/ 17133 w 124536"/>
                  <a:gd name="connsiteY3" fmla="*/ 0 h 299047"/>
                  <a:gd name="connsiteX4" fmla="*/ 7556 w 124536"/>
                  <a:gd name="connsiteY4" fmla="*/ 9473 h 299047"/>
                  <a:gd name="connsiteX5" fmla="*/ 17028 w 124536"/>
                  <a:gd name="connsiteY5" fmla="*/ 19050 h 299047"/>
                  <a:gd name="connsiteX6" fmla="*/ 88999 w 124536"/>
                  <a:gd name="connsiteY6" fmla="*/ 19850 h 299047"/>
                  <a:gd name="connsiteX7" fmla="*/ 89056 w 124536"/>
                  <a:gd name="connsiteY7" fmla="*/ 20012 h 299047"/>
                  <a:gd name="connsiteX8" fmla="*/ 6570 w 124536"/>
                  <a:gd name="connsiteY8" fmla="*/ 283979 h 299047"/>
                  <a:gd name="connsiteX9" fmla="*/ 8475 w 124536"/>
                  <a:gd name="connsiteY9" fmla="*/ 291903 h 299047"/>
                  <a:gd name="connsiteX10" fmla="*/ 17685 w 124536"/>
                  <a:gd name="connsiteY10" fmla="*/ 299047 h 299047"/>
                  <a:gd name="connsiteX11" fmla="*/ 20076 w 124536"/>
                  <a:gd name="connsiteY11" fmla="*/ 298742 h 299047"/>
                  <a:gd name="connsiteX12" fmla="*/ 26915 w 124536"/>
                  <a:gd name="connsiteY12" fmla="*/ 287141 h 299047"/>
                  <a:gd name="connsiteX13" fmla="*/ 25143 w 124536"/>
                  <a:gd name="connsiteY13" fmla="*/ 279797 h 299047"/>
                  <a:gd name="connsiteX14" fmla="*/ 105087 w 124536"/>
                  <a:gd name="connsiteY14" fmla="*/ 31271 h 299047"/>
                  <a:gd name="connsiteX15" fmla="*/ 105249 w 124536"/>
                  <a:gd name="connsiteY15" fmla="*/ 31347 h 299047"/>
                  <a:gd name="connsiteX16" fmla="*/ 104401 w 124536"/>
                  <a:gd name="connsiteY16" fmla="*/ 108585 h 299047"/>
                  <a:gd name="connsiteX17" fmla="*/ 113820 w 124536"/>
                  <a:gd name="connsiteY17" fmla="*/ 118215 h 299047"/>
                  <a:gd name="connsiteX18" fmla="*/ 113821 w 124536"/>
                  <a:gd name="connsiteY18" fmla="*/ 118215 h 299047"/>
                  <a:gd name="connsiteX19" fmla="*/ 113926 w 124536"/>
                  <a:gd name="connsiteY19" fmla="*/ 118215 h 299047"/>
                  <a:gd name="connsiteX20" fmla="*/ 123451 w 124536"/>
                  <a:gd name="connsiteY20" fmla="*/ 108795 h 299047"/>
                  <a:gd name="connsiteX21" fmla="*/ 124537 w 124536"/>
                  <a:gd name="connsiteY21" fmla="*/ 10687 h 299047"/>
                  <a:gd name="connsiteX22" fmla="*/ 121794 w 124536"/>
                  <a:gd name="connsiteY22" fmla="*/ 3943 h 29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536" h="299047">
                    <a:moveTo>
                      <a:pt x="121794" y="3943"/>
                    </a:moveTo>
                    <a:cubicBezTo>
                      <a:pt x="120035" y="2149"/>
                      <a:pt x="117639" y="1122"/>
                      <a:pt x="115126" y="1086"/>
                    </a:cubicBezTo>
                    <a:lnTo>
                      <a:pt x="17238" y="0"/>
                    </a:lnTo>
                    <a:lnTo>
                      <a:pt x="17133" y="0"/>
                    </a:lnTo>
                    <a:cubicBezTo>
                      <a:pt x="11872" y="-28"/>
                      <a:pt x="7584" y="4212"/>
                      <a:pt x="7556" y="9473"/>
                    </a:cubicBezTo>
                    <a:cubicBezTo>
                      <a:pt x="7527" y="14733"/>
                      <a:pt x="11768" y="19022"/>
                      <a:pt x="17028" y="19050"/>
                    </a:cubicBezTo>
                    <a:lnTo>
                      <a:pt x="88999" y="19850"/>
                    </a:lnTo>
                    <a:cubicBezTo>
                      <a:pt x="89123" y="19850"/>
                      <a:pt x="89151" y="19926"/>
                      <a:pt x="89056" y="20012"/>
                    </a:cubicBezTo>
                    <a:cubicBezTo>
                      <a:pt x="16640" y="87112"/>
                      <a:pt x="-14756" y="187585"/>
                      <a:pt x="6570" y="283979"/>
                    </a:cubicBezTo>
                    <a:cubicBezTo>
                      <a:pt x="7160" y="286626"/>
                      <a:pt x="7796" y="289268"/>
                      <a:pt x="8475" y="291903"/>
                    </a:cubicBezTo>
                    <a:cubicBezTo>
                      <a:pt x="9560" y="296105"/>
                      <a:pt x="13347" y="299041"/>
                      <a:pt x="17685" y="299047"/>
                    </a:cubicBezTo>
                    <a:cubicBezTo>
                      <a:pt x="18492" y="299048"/>
                      <a:pt x="19296" y="298946"/>
                      <a:pt x="20076" y="298742"/>
                    </a:cubicBezTo>
                    <a:cubicBezTo>
                      <a:pt x="25167" y="297426"/>
                      <a:pt x="28229" y="292233"/>
                      <a:pt x="26915" y="287141"/>
                    </a:cubicBezTo>
                    <a:cubicBezTo>
                      <a:pt x="26280" y="284702"/>
                      <a:pt x="25689" y="282254"/>
                      <a:pt x="25143" y="279797"/>
                    </a:cubicBezTo>
                    <a:cubicBezTo>
                      <a:pt x="4976" y="188598"/>
                      <a:pt x="35531" y="93609"/>
                      <a:pt x="105087" y="31271"/>
                    </a:cubicBezTo>
                    <a:cubicBezTo>
                      <a:pt x="105182" y="31195"/>
                      <a:pt x="105258" y="31271"/>
                      <a:pt x="105249" y="31347"/>
                    </a:cubicBezTo>
                    <a:lnTo>
                      <a:pt x="104401" y="108585"/>
                    </a:lnTo>
                    <a:cubicBezTo>
                      <a:pt x="104343" y="113846"/>
                      <a:pt x="108560" y="118157"/>
                      <a:pt x="113820" y="118215"/>
                    </a:cubicBezTo>
                    <a:cubicBezTo>
                      <a:pt x="113820" y="118215"/>
                      <a:pt x="113821" y="118215"/>
                      <a:pt x="113821" y="118215"/>
                    </a:cubicBezTo>
                    <a:lnTo>
                      <a:pt x="113926" y="118215"/>
                    </a:lnTo>
                    <a:cubicBezTo>
                      <a:pt x="119146" y="118215"/>
                      <a:pt x="123394" y="114014"/>
                      <a:pt x="123451" y="108795"/>
                    </a:cubicBezTo>
                    <a:lnTo>
                      <a:pt x="124537" y="10687"/>
                    </a:lnTo>
                    <a:cubicBezTo>
                      <a:pt x="124551" y="8165"/>
                      <a:pt x="123565" y="5740"/>
                      <a:pt x="121794" y="39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</p:grpSp>
        <p:grpSp>
          <p:nvGrpSpPr>
            <p:cNvPr id="32" name="Graphic 125" descr="Call center">
              <a:extLst>
                <a:ext uri="{FF2B5EF4-FFF2-40B4-BE49-F238E27FC236}">
                  <a16:creationId xmlns:a16="http://schemas.microsoft.com/office/drawing/2014/main" xmlns="" id="{CEEB90A1-C09F-47F8-A07C-7E404096F49E}"/>
                </a:ext>
              </a:extLst>
            </p:cNvPr>
            <p:cNvGrpSpPr/>
            <p:nvPr/>
          </p:nvGrpSpPr>
          <p:grpSpPr>
            <a:xfrm>
              <a:off x="4597635" y="2520602"/>
              <a:ext cx="312099" cy="356322"/>
              <a:chOff x="8107271" y="887059"/>
              <a:chExt cx="609107" cy="695405"/>
            </a:xfrm>
          </p:grpSpPr>
          <p:sp>
            <p:nvSpPr>
              <p:cNvPr id="33" name="Freeform: Shape 147">
                <a:extLst>
                  <a:ext uri="{FF2B5EF4-FFF2-40B4-BE49-F238E27FC236}">
                    <a16:creationId xmlns:a16="http://schemas.microsoft.com/office/drawing/2014/main" xmlns="" id="{54A4557A-4C82-4064-88AA-06849FCEF027}"/>
                  </a:ext>
                </a:extLst>
              </p:cNvPr>
              <p:cNvSpPr/>
              <p:nvPr/>
            </p:nvSpPr>
            <p:spPr>
              <a:xfrm>
                <a:off x="8254669" y="934917"/>
                <a:ext cx="314215" cy="314173"/>
              </a:xfrm>
              <a:custGeom>
                <a:avLst/>
                <a:gdLst>
                  <a:gd name="connsiteX0" fmla="*/ 157200 w 314212"/>
                  <a:gd name="connsiteY0" fmla="*/ 314174 h 314173"/>
                  <a:gd name="connsiteX1" fmla="*/ 188138 w 314212"/>
                  <a:gd name="connsiteY1" fmla="*/ 311078 h 314173"/>
                  <a:gd name="connsiteX2" fmla="*/ 173793 w 314212"/>
                  <a:gd name="connsiteY2" fmla="*/ 294029 h 314173"/>
                  <a:gd name="connsiteX3" fmla="*/ 19195 w 314212"/>
                  <a:gd name="connsiteY3" fmla="*/ 173558 h 314173"/>
                  <a:gd name="connsiteX4" fmla="*/ 139666 w 314212"/>
                  <a:gd name="connsiteY4" fmla="*/ 18960 h 314173"/>
                  <a:gd name="connsiteX5" fmla="*/ 294263 w 314212"/>
                  <a:gd name="connsiteY5" fmla="*/ 139430 h 314173"/>
                  <a:gd name="connsiteX6" fmla="*/ 286331 w 314212"/>
                  <a:gd name="connsiteY6" fmla="*/ 205589 h 314173"/>
                  <a:gd name="connsiteX7" fmla="*/ 308724 w 314212"/>
                  <a:gd name="connsiteY7" fmla="*/ 198121 h 314173"/>
                  <a:gd name="connsiteX8" fmla="*/ 198121 w 314212"/>
                  <a:gd name="connsiteY8" fmla="*/ 5489 h 314173"/>
                  <a:gd name="connsiteX9" fmla="*/ 5489 w 314212"/>
                  <a:gd name="connsiteY9" fmla="*/ 116092 h 314173"/>
                  <a:gd name="connsiteX10" fmla="*/ 116091 w 314212"/>
                  <a:gd name="connsiteY10" fmla="*/ 308725 h 314173"/>
                  <a:gd name="connsiteX11" fmla="*/ 157200 w 314212"/>
                  <a:gd name="connsiteY11" fmla="*/ 314174 h 314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4212" h="314173">
                    <a:moveTo>
                      <a:pt x="157200" y="314174"/>
                    </a:moveTo>
                    <a:cubicBezTo>
                      <a:pt x="167590" y="314169"/>
                      <a:pt x="177953" y="313132"/>
                      <a:pt x="188138" y="311078"/>
                    </a:cubicBezTo>
                    <a:cubicBezTo>
                      <a:pt x="182289" y="306386"/>
                      <a:pt x="177415" y="300594"/>
                      <a:pt x="173793" y="294029"/>
                    </a:cubicBezTo>
                    <a:cubicBezTo>
                      <a:pt x="97835" y="303453"/>
                      <a:pt x="28619" y="249516"/>
                      <a:pt x="19195" y="173558"/>
                    </a:cubicBezTo>
                    <a:cubicBezTo>
                      <a:pt x="9771" y="97600"/>
                      <a:pt x="63708" y="28384"/>
                      <a:pt x="139666" y="18960"/>
                    </a:cubicBezTo>
                    <a:cubicBezTo>
                      <a:pt x="215624" y="9536"/>
                      <a:pt x="284839" y="63472"/>
                      <a:pt x="294263" y="139430"/>
                    </a:cubicBezTo>
                    <a:cubicBezTo>
                      <a:pt x="297039" y="161801"/>
                      <a:pt x="294316" y="184509"/>
                      <a:pt x="286331" y="205589"/>
                    </a:cubicBezTo>
                    <a:lnTo>
                      <a:pt x="308724" y="198121"/>
                    </a:lnTo>
                    <a:cubicBezTo>
                      <a:pt x="331376" y="114385"/>
                      <a:pt x="281857" y="28141"/>
                      <a:pt x="198121" y="5489"/>
                    </a:cubicBezTo>
                    <a:cubicBezTo>
                      <a:pt x="114385" y="-17163"/>
                      <a:pt x="28140" y="32356"/>
                      <a:pt x="5489" y="116092"/>
                    </a:cubicBezTo>
                    <a:cubicBezTo>
                      <a:pt x="-17163" y="199828"/>
                      <a:pt x="32355" y="286072"/>
                      <a:pt x="116091" y="308725"/>
                    </a:cubicBezTo>
                    <a:cubicBezTo>
                      <a:pt x="129493" y="312350"/>
                      <a:pt x="143317" y="314182"/>
                      <a:pt x="157200" y="31417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4" name="Freeform: Shape 148">
                <a:extLst>
                  <a:ext uri="{FF2B5EF4-FFF2-40B4-BE49-F238E27FC236}">
                    <a16:creationId xmlns:a16="http://schemas.microsoft.com/office/drawing/2014/main" xmlns="" id="{8865E4E6-E1D9-4E50-A6B2-789E614DFE33}"/>
                  </a:ext>
                </a:extLst>
              </p:cNvPr>
              <p:cNvSpPr/>
              <p:nvPr/>
            </p:nvSpPr>
            <p:spPr>
              <a:xfrm>
                <a:off x="8107271" y="1277807"/>
                <a:ext cx="609107" cy="304657"/>
              </a:xfrm>
              <a:custGeom>
                <a:avLst/>
                <a:gdLst>
                  <a:gd name="connsiteX0" fmla="*/ 576167 w 609104"/>
                  <a:gd name="connsiteY0" fmla="*/ 90697 h 304657"/>
                  <a:gd name="connsiteX1" fmla="*/ 429025 w 609104"/>
                  <a:gd name="connsiteY1" fmla="*/ 18840 h 304657"/>
                  <a:gd name="connsiteX2" fmla="*/ 304552 w 609104"/>
                  <a:gd name="connsiteY2" fmla="*/ 0 h 304657"/>
                  <a:gd name="connsiteX3" fmla="*/ 180223 w 609104"/>
                  <a:gd name="connsiteY3" fmla="*/ 18802 h 304657"/>
                  <a:gd name="connsiteX4" fmla="*/ 33090 w 609104"/>
                  <a:gd name="connsiteY4" fmla="*/ 90621 h 304657"/>
                  <a:gd name="connsiteX5" fmla="*/ 0 w 609104"/>
                  <a:gd name="connsiteY5" fmla="*/ 157096 h 304657"/>
                  <a:gd name="connsiteX6" fmla="*/ 0 w 609104"/>
                  <a:gd name="connsiteY6" fmla="*/ 304657 h 304657"/>
                  <a:gd name="connsiteX7" fmla="*/ 19050 w 609104"/>
                  <a:gd name="connsiteY7" fmla="*/ 304657 h 304657"/>
                  <a:gd name="connsiteX8" fmla="*/ 19050 w 609104"/>
                  <a:gd name="connsiteY8" fmla="*/ 157096 h 304657"/>
                  <a:gd name="connsiteX9" fmla="*/ 44644 w 609104"/>
                  <a:gd name="connsiteY9" fmla="*/ 105766 h 304657"/>
                  <a:gd name="connsiteX10" fmla="*/ 185385 w 609104"/>
                  <a:gd name="connsiteY10" fmla="*/ 37186 h 304657"/>
                  <a:gd name="connsiteX11" fmla="*/ 304552 w 609104"/>
                  <a:gd name="connsiteY11" fmla="*/ 19050 h 304657"/>
                  <a:gd name="connsiteX12" fmla="*/ 423615 w 609104"/>
                  <a:gd name="connsiteY12" fmla="*/ 37148 h 304657"/>
                  <a:gd name="connsiteX13" fmla="*/ 564128 w 609104"/>
                  <a:gd name="connsiteY13" fmla="*/ 105528 h 304657"/>
                  <a:gd name="connsiteX14" fmla="*/ 590055 w 609104"/>
                  <a:gd name="connsiteY14" fmla="*/ 157115 h 304657"/>
                  <a:gd name="connsiteX15" fmla="*/ 590055 w 609104"/>
                  <a:gd name="connsiteY15" fmla="*/ 304657 h 304657"/>
                  <a:gd name="connsiteX16" fmla="*/ 609105 w 609104"/>
                  <a:gd name="connsiteY16" fmla="*/ 304657 h 304657"/>
                  <a:gd name="connsiteX17" fmla="*/ 609105 w 609104"/>
                  <a:gd name="connsiteY17" fmla="*/ 157096 h 304657"/>
                  <a:gd name="connsiteX18" fmla="*/ 576167 w 609104"/>
                  <a:gd name="connsiteY18" fmla="*/ 90697 h 30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09104" h="304657">
                    <a:moveTo>
                      <a:pt x="576167" y="90697"/>
                    </a:moveTo>
                    <a:cubicBezTo>
                      <a:pt x="532472" y="57060"/>
                      <a:pt x="482419" y="32616"/>
                      <a:pt x="429025" y="18840"/>
                    </a:cubicBezTo>
                    <a:cubicBezTo>
                      <a:pt x="388691" y="6457"/>
                      <a:pt x="346745" y="109"/>
                      <a:pt x="304552" y="0"/>
                    </a:cubicBezTo>
                    <a:cubicBezTo>
                      <a:pt x="262457" y="707"/>
                      <a:pt x="220645" y="7030"/>
                      <a:pt x="180223" y="18802"/>
                    </a:cubicBezTo>
                    <a:cubicBezTo>
                      <a:pt x="127484" y="34285"/>
                      <a:pt x="77739" y="58566"/>
                      <a:pt x="33090" y="90621"/>
                    </a:cubicBezTo>
                    <a:cubicBezTo>
                      <a:pt x="12628" y="106678"/>
                      <a:pt x="476" y="131090"/>
                      <a:pt x="0" y="157096"/>
                    </a:cubicBezTo>
                    <a:lnTo>
                      <a:pt x="0" y="304657"/>
                    </a:lnTo>
                    <a:lnTo>
                      <a:pt x="19050" y="304657"/>
                    </a:lnTo>
                    <a:lnTo>
                      <a:pt x="19050" y="157096"/>
                    </a:lnTo>
                    <a:cubicBezTo>
                      <a:pt x="19465" y="137017"/>
                      <a:pt x="28857" y="118181"/>
                      <a:pt x="44644" y="105766"/>
                    </a:cubicBezTo>
                    <a:cubicBezTo>
                      <a:pt x="87367" y="75154"/>
                      <a:pt x="134948" y="51968"/>
                      <a:pt x="185385" y="37186"/>
                    </a:cubicBezTo>
                    <a:cubicBezTo>
                      <a:pt x="224126" y="25875"/>
                      <a:pt x="264201" y="19776"/>
                      <a:pt x="304552" y="19050"/>
                    </a:cubicBezTo>
                    <a:cubicBezTo>
                      <a:pt x="344915" y="19180"/>
                      <a:pt x="385037" y="25278"/>
                      <a:pt x="423615" y="37148"/>
                    </a:cubicBezTo>
                    <a:cubicBezTo>
                      <a:pt x="474588" y="50223"/>
                      <a:pt x="522385" y="73483"/>
                      <a:pt x="564128" y="105528"/>
                    </a:cubicBezTo>
                    <a:cubicBezTo>
                      <a:pt x="580086" y="117951"/>
                      <a:pt x="589607" y="136896"/>
                      <a:pt x="590055" y="157115"/>
                    </a:cubicBezTo>
                    <a:lnTo>
                      <a:pt x="590055" y="304657"/>
                    </a:lnTo>
                    <a:lnTo>
                      <a:pt x="609105" y="304657"/>
                    </a:lnTo>
                    <a:lnTo>
                      <a:pt x="609105" y="157096"/>
                    </a:lnTo>
                    <a:cubicBezTo>
                      <a:pt x="608657" y="131139"/>
                      <a:pt x="596563" y="106758"/>
                      <a:pt x="576167" y="9069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5" name="Freeform: Shape 149">
                <a:extLst>
                  <a:ext uri="{FF2B5EF4-FFF2-40B4-BE49-F238E27FC236}">
                    <a16:creationId xmlns:a16="http://schemas.microsoft.com/office/drawing/2014/main" xmlns="" id="{A5BFF793-B3FC-4821-A7A2-56D6443CD690}"/>
                  </a:ext>
                </a:extLst>
              </p:cNvPr>
              <p:cNvSpPr/>
              <p:nvPr/>
            </p:nvSpPr>
            <p:spPr>
              <a:xfrm>
                <a:off x="8259377" y="887059"/>
                <a:ext cx="390624" cy="342982"/>
              </a:xfrm>
              <a:custGeom>
                <a:avLst/>
                <a:gdLst>
                  <a:gd name="connsiteX0" fmla="*/ 16421 w 390620"/>
                  <a:gd name="connsiteY0" fmla="*/ 76279 h 342982"/>
                  <a:gd name="connsiteX1" fmla="*/ 285693 w 390620"/>
                  <a:gd name="connsiteY1" fmla="*/ 73497 h 342982"/>
                  <a:gd name="connsiteX2" fmla="*/ 333470 w 390620"/>
                  <a:gd name="connsiteY2" fmla="*/ 150460 h 342982"/>
                  <a:gd name="connsiteX3" fmla="*/ 333470 w 390620"/>
                  <a:gd name="connsiteY3" fmla="*/ 266265 h 342982"/>
                  <a:gd name="connsiteX4" fmla="*/ 241601 w 390620"/>
                  <a:gd name="connsiteY4" fmla="*/ 296888 h 342982"/>
                  <a:gd name="connsiteX5" fmla="*/ 201598 w 390620"/>
                  <a:gd name="connsiteY5" fmla="*/ 292093 h 342982"/>
                  <a:gd name="connsiteX6" fmla="*/ 196803 w 390620"/>
                  <a:gd name="connsiteY6" fmla="*/ 332096 h 342982"/>
                  <a:gd name="connsiteX7" fmla="*/ 236807 w 390620"/>
                  <a:gd name="connsiteY7" fmla="*/ 336891 h 342982"/>
                  <a:gd name="connsiteX8" fmla="*/ 247688 w 390620"/>
                  <a:gd name="connsiteY8" fmla="*/ 314938 h 342982"/>
                  <a:gd name="connsiteX9" fmla="*/ 364245 w 390620"/>
                  <a:gd name="connsiteY9" fmla="*/ 276085 h 342982"/>
                  <a:gd name="connsiteX10" fmla="*/ 390620 w 390620"/>
                  <a:gd name="connsiteY10" fmla="*/ 247729 h 342982"/>
                  <a:gd name="connsiteX11" fmla="*/ 390620 w 390620"/>
                  <a:gd name="connsiteY11" fmla="*/ 171529 h 342982"/>
                  <a:gd name="connsiteX12" fmla="*/ 362045 w 390620"/>
                  <a:gd name="connsiteY12" fmla="*/ 142954 h 342982"/>
                  <a:gd name="connsiteX13" fmla="*/ 350929 w 390620"/>
                  <a:gd name="connsiteY13" fmla="*/ 142954 h 342982"/>
                  <a:gd name="connsiteX14" fmla="*/ 85953 w 390620"/>
                  <a:gd name="connsiteY14" fmla="*/ 10884 h 342982"/>
                  <a:gd name="connsiteX15" fmla="*/ 2819 w 390620"/>
                  <a:gd name="connsiteY15" fmla="*/ 62944 h 342982"/>
                  <a:gd name="connsiteX16" fmla="*/ 2760 w 390620"/>
                  <a:gd name="connsiteY16" fmla="*/ 76415 h 342982"/>
                  <a:gd name="connsiteX17" fmla="*/ 16230 w 390620"/>
                  <a:gd name="connsiteY17" fmla="*/ 76474 h 342982"/>
                  <a:gd name="connsiteX18" fmla="*/ 16421 w 390620"/>
                  <a:gd name="connsiteY18" fmla="*/ 76279 h 342982"/>
                  <a:gd name="connsiteX19" fmla="*/ 371570 w 390620"/>
                  <a:gd name="connsiteY19" fmla="*/ 171529 h 342982"/>
                  <a:gd name="connsiteX20" fmla="*/ 371570 w 390620"/>
                  <a:gd name="connsiteY20" fmla="*/ 247729 h 342982"/>
                  <a:gd name="connsiteX21" fmla="*/ 362045 w 390620"/>
                  <a:gd name="connsiteY21" fmla="*/ 257254 h 342982"/>
                  <a:gd name="connsiteX22" fmla="*/ 352520 w 390620"/>
                  <a:gd name="connsiteY22" fmla="*/ 257254 h 342982"/>
                  <a:gd name="connsiteX23" fmla="*/ 352520 w 390620"/>
                  <a:gd name="connsiteY23" fmla="*/ 162004 h 342982"/>
                  <a:gd name="connsiteX24" fmla="*/ 362045 w 390620"/>
                  <a:gd name="connsiteY24" fmla="*/ 162004 h 342982"/>
                  <a:gd name="connsiteX25" fmla="*/ 371570 w 390620"/>
                  <a:gd name="connsiteY25" fmla="*/ 171529 h 342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0620" h="342982">
                    <a:moveTo>
                      <a:pt x="16421" y="76279"/>
                    </a:moveTo>
                    <a:cubicBezTo>
                      <a:pt x="90010" y="1154"/>
                      <a:pt x="210567" y="-92"/>
                      <a:pt x="285693" y="73497"/>
                    </a:cubicBezTo>
                    <a:cubicBezTo>
                      <a:pt x="307578" y="94935"/>
                      <a:pt x="323967" y="121336"/>
                      <a:pt x="333470" y="150460"/>
                    </a:cubicBezTo>
                    <a:lnTo>
                      <a:pt x="333470" y="266265"/>
                    </a:lnTo>
                    <a:lnTo>
                      <a:pt x="241601" y="296888"/>
                    </a:lnTo>
                    <a:cubicBezTo>
                      <a:pt x="231879" y="284517"/>
                      <a:pt x="213968" y="282370"/>
                      <a:pt x="201598" y="292093"/>
                    </a:cubicBezTo>
                    <a:cubicBezTo>
                      <a:pt x="189227" y="301815"/>
                      <a:pt x="187080" y="319726"/>
                      <a:pt x="196803" y="332096"/>
                    </a:cubicBezTo>
                    <a:cubicBezTo>
                      <a:pt x="206526" y="344467"/>
                      <a:pt x="224436" y="346614"/>
                      <a:pt x="236807" y="336891"/>
                    </a:cubicBezTo>
                    <a:cubicBezTo>
                      <a:pt x="243556" y="331587"/>
                      <a:pt x="247554" y="323522"/>
                      <a:pt x="247688" y="314938"/>
                    </a:cubicBezTo>
                    <a:lnTo>
                      <a:pt x="364245" y="276085"/>
                    </a:lnTo>
                    <a:cubicBezTo>
                      <a:pt x="379078" y="274940"/>
                      <a:pt x="390551" y="262606"/>
                      <a:pt x="390620" y="247729"/>
                    </a:cubicBezTo>
                    <a:lnTo>
                      <a:pt x="390620" y="171529"/>
                    </a:lnTo>
                    <a:cubicBezTo>
                      <a:pt x="390620" y="155747"/>
                      <a:pt x="377827" y="142954"/>
                      <a:pt x="362045" y="142954"/>
                    </a:cubicBezTo>
                    <a:lnTo>
                      <a:pt x="350929" y="142954"/>
                    </a:lnTo>
                    <a:cubicBezTo>
                      <a:pt x="314229" y="33313"/>
                      <a:pt x="195596" y="-25817"/>
                      <a:pt x="85953" y="10884"/>
                    </a:cubicBezTo>
                    <a:cubicBezTo>
                      <a:pt x="54510" y="21409"/>
                      <a:pt x="26016" y="39252"/>
                      <a:pt x="2819" y="62944"/>
                    </a:cubicBezTo>
                    <a:cubicBezTo>
                      <a:pt x="-916" y="66648"/>
                      <a:pt x="-943" y="72679"/>
                      <a:pt x="2760" y="76415"/>
                    </a:cubicBezTo>
                    <a:cubicBezTo>
                      <a:pt x="6463" y="80150"/>
                      <a:pt x="12495" y="80177"/>
                      <a:pt x="16230" y="76474"/>
                    </a:cubicBezTo>
                    <a:cubicBezTo>
                      <a:pt x="16295" y="76410"/>
                      <a:pt x="16358" y="76345"/>
                      <a:pt x="16421" y="76279"/>
                    </a:cubicBezTo>
                    <a:close/>
                    <a:moveTo>
                      <a:pt x="371570" y="171529"/>
                    </a:moveTo>
                    <a:lnTo>
                      <a:pt x="371570" y="247729"/>
                    </a:lnTo>
                    <a:cubicBezTo>
                      <a:pt x="371570" y="252990"/>
                      <a:pt x="367306" y="257254"/>
                      <a:pt x="362045" y="257254"/>
                    </a:cubicBezTo>
                    <a:lnTo>
                      <a:pt x="352520" y="257254"/>
                    </a:lnTo>
                    <a:lnTo>
                      <a:pt x="352520" y="162004"/>
                    </a:lnTo>
                    <a:lnTo>
                      <a:pt x="362045" y="162004"/>
                    </a:lnTo>
                    <a:cubicBezTo>
                      <a:pt x="367306" y="162004"/>
                      <a:pt x="371570" y="166269"/>
                      <a:pt x="371570" y="1715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</p:grpSp>
        <p:grpSp>
          <p:nvGrpSpPr>
            <p:cNvPr id="36" name="Graphic 127" descr="Bullseye">
              <a:extLst>
                <a:ext uri="{FF2B5EF4-FFF2-40B4-BE49-F238E27FC236}">
                  <a16:creationId xmlns:a16="http://schemas.microsoft.com/office/drawing/2014/main" xmlns="" id="{C47A6CA8-356E-4BA4-B3C4-D549ABACEA16}"/>
                </a:ext>
              </a:extLst>
            </p:cNvPr>
            <p:cNvGrpSpPr/>
            <p:nvPr/>
          </p:nvGrpSpPr>
          <p:grpSpPr>
            <a:xfrm>
              <a:off x="2460896" y="2516354"/>
              <a:ext cx="381132" cy="381129"/>
              <a:chOff x="6611819" y="535057"/>
              <a:chExt cx="743826" cy="743821"/>
            </a:xfrm>
            <a:solidFill>
              <a:srgbClr val="000000"/>
            </a:solidFill>
          </p:grpSpPr>
          <p:sp>
            <p:nvSpPr>
              <p:cNvPr id="37" name="Freeform: Shape 151">
                <a:extLst>
                  <a:ext uri="{FF2B5EF4-FFF2-40B4-BE49-F238E27FC236}">
                    <a16:creationId xmlns:a16="http://schemas.microsoft.com/office/drawing/2014/main" xmlns="" id="{814F6FF9-B8A5-430C-8720-D1C14CF87B09}"/>
                  </a:ext>
                </a:extLst>
              </p:cNvPr>
              <p:cNvSpPr/>
              <p:nvPr/>
            </p:nvSpPr>
            <p:spPr>
              <a:xfrm>
                <a:off x="6611819" y="582623"/>
                <a:ext cx="696199" cy="696255"/>
              </a:xfrm>
              <a:custGeom>
                <a:avLst/>
                <a:gdLst>
                  <a:gd name="connsiteX0" fmla="*/ 625714 w 696199"/>
                  <a:gd name="connsiteY0" fmla="*/ 171506 h 696254"/>
                  <a:gd name="connsiteX1" fmla="*/ 524749 w 696199"/>
                  <a:gd name="connsiteY1" fmla="*/ 625824 h 696254"/>
                  <a:gd name="connsiteX2" fmla="*/ 70431 w 696199"/>
                  <a:gd name="connsiteY2" fmla="*/ 524859 h 696254"/>
                  <a:gd name="connsiteX3" fmla="*/ 171396 w 696199"/>
                  <a:gd name="connsiteY3" fmla="*/ 70541 h 696254"/>
                  <a:gd name="connsiteX4" fmla="*/ 524749 w 696199"/>
                  <a:gd name="connsiteY4" fmla="*/ 70541 h 696254"/>
                  <a:gd name="connsiteX5" fmla="*/ 524749 w 696199"/>
                  <a:gd name="connsiteY5" fmla="*/ 48195 h 696254"/>
                  <a:gd name="connsiteX6" fmla="*/ 48196 w 696199"/>
                  <a:gd name="connsiteY6" fmla="*/ 171506 h 696254"/>
                  <a:gd name="connsiteX7" fmla="*/ 171506 w 696199"/>
                  <a:gd name="connsiteY7" fmla="*/ 648059 h 696254"/>
                  <a:gd name="connsiteX8" fmla="*/ 648059 w 696199"/>
                  <a:gd name="connsiteY8" fmla="*/ 524748 h 696254"/>
                  <a:gd name="connsiteX9" fmla="*/ 648059 w 696199"/>
                  <a:gd name="connsiteY9" fmla="*/ 171506 h 696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6199" h="696254">
                    <a:moveTo>
                      <a:pt x="625714" y="171506"/>
                    </a:moveTo>
                    <a:cubicBezTo>
                      <a:pt x="723290" y="324843"/>
                      <a:pt x="678086" y="528249"/>
                      <a:pt x="524749" y="625824"/>
                    </a:cubicBezTo>
                    <a:cubicBezTo>
                      <a:pt x="371411" y="723400"/>
                      <a:pt x="168006" y="678196"/>
                      <a:pt x="70431" y="524859"/>
                    </a:cubicBezTo>
                    <a:cubicBezTo>
                      <a:pt x="-27145" y="371522"/>
                      <a:pt x="18059" y="168117"/>
                      <a:pt x="171396" y="70541"/>
                    </a:cubicBezTo>
                    <a:cubicBezTo>
                      <a:pt x="279192" y="1945"/>
                      <a:pt x="416951" y="1945"/>
                      <a:pt x="524749" y="70541"/>
                    </a:cubicBezTo>
                    <a:lnTo>
                      <a:pt x="524749" y="48195"/>
                    </a:lnTo>
                    <a:cubicBezTo>
                      <a:pt x="359101" y="-49350"/>
                      <a:pt x="145740" y="5859"/>
                      <a:pt x="48196" y="171506"/>
                    </a:cubicBezTo>
                    <a:cubicBezTo>
                      <a:pt x="-49350" y="337153"/>
                      <a:pt x="5858" y="550514"/>
                      <a:pt x="171506" y="648059"/>
                    </a:cubicBezTo>
                    <a:cubicBezTo>
                      <a:pt x="337154" y="745604"/>
                      <a:pt x="550514" y="690397"/>
                      <a:pt x="648059" y="524748"/>
                    </a:cubicBezTo>
                    <a:cubicBezTo>
                      <a:pt x="712246" y="415748"/>
                      <a:pt x="712246" y="280506"/>
                      <a:pt x="648059" y="17150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8" name="Freeform: Shape 152">
                <a:extLst>
                  <a:ext uri="{FF2B5EF4-FFF2-40B4-BE49-F238E27FC236}">
                    <a16:creationId xmlns:a16="http://schemas.microsoft.com/office/drawing/2014/main" xmlns="" id="{8F66208D-5525-4387-8750-03A1819722B5}"/>
                  </a:ext>
                </a:extLst>
              </p:cNvPr>
              <p:cNvSpPr/>
              <p:nvPr/>
            </p:nvSpPr>
            <p:spPr>
              <a:xfrm>
                <a:off x="6735799" y="706487"/>
                <a:ext cx="448398" cy="448416"/>
              </a:xfrm>
              <a:custGeom>
                <a:avLst/>
                <a:gdLst>
                  <a:gd name="connsiteX0" fmla="*/ 353481 w 448398"/>
                  <a:gd name="connsiteY0" fmla="*/ 41043 h 448416"/>
                  <a:gd name="connsiteX1" fmla="*/ 41043 w 448398"/>
                  <a:gd name="connsiteY1" fmla="*/ 94935 h 448416"/>
                  <a:gd name="connsiteX2" fmla="*/ 94936 w 448398"/>
                  <a:gd name="connsiteY2" fmla="*/ 407373 h 448416"/>
                  <a:gd name="connsiteX3" fmla="*/ 407374 w 448398"/>
                  <a:gd name="connsiteY3" fmla="*/ 353481 h 448416"/>
                  <a:gd name="connsiteX4" fmla="*/ 407374 w 448398"/>
                  <a:gd name="connsiteY4" fmla="*/ 94935 h 448416"/>
                  <a:gd name="connsiteX5" fmla="*/ 393696 w 448398"/>
                  <a:gd name="connsiteY5" fmla="*/ 108604 h 448416"/>
                  <a:gd name="connsiteX6" fmla="*/ 339813 w 448398"/>
                  <a:gd name="connsiteY6" fmla="*/ 393599 h 448416"/>
                  <a:gd name="connsiteX7" fmla="*/ 54817 w 448398"/>
                  <a:gd name="connsiteY7" fmla="*/ 339716 h 448416"/>
                  <a:gd name="connsiteX8" fmla="*/ 108700 w 448398"/>
                  <a:gd name="connsiteY8" fmla="*/ 54721 h 448416"/>
                  <a:gd name="connsiteX9" fmla="*/ 339813 w 448398"/>
                  <a:gd name="connsiteY9" fmla="*/ 54721 h 448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8398" h="448416">
                    <a:moveTo>
                      <a:pt x="353481" y="41043"/>
                    </a:moveTo>
                    <a:cubicBezTo>
                      <a:pt x="252322" y="-30353"/>
                      <a:pt x="112438" y="-6224"/>
                      <a:pt x="41043" y="94935"/>
                    </a:cubicBezTo>
                    <a:cubicBezTo>
                      <a:pt x="-30352" y="196095"/>
                      <a:pt x="-6225" y="335979"/>
                      <a:pt x="94936" y="407373"/>
                    </a:cubicBezTo>
                    <a:cubicBezTo>
                      <a:pt x="196095" y="478769"/>
                      <a:pt x="335978" y="454641"/>
                      <a:pt x="407374" y="353481"/>
                    </a:cubicBezTo>
                    <a:cubicBezTo>
                      <a:pt x="462073" y="275979"/>
                      <a:pt x="462073" y="172438"/>
                      <a:pt x="407374" y="94935"/>
                    </a:cubicBezTo>
                    <a:lnTo>
                      <a:pt x="393696" y="108604"/>
                    </a:lnTo>
                    <a:cubicBezTo>
                      <a:pt x="457516" y="202182"/>
                      <a:pt x="433391" y="329779"/>
                      <a:pt x="339813" y="393599"/>
                    </a:cubicBezTo>
                    <a:cubicBezTo>
                      <a:pt x="246235" y="457419"/>
                      <a:pt x="118638" y="433295"/>
                      <a:pt x="54817" y="339716"/>
                    </a:cubicBezTo>
                    <a:cubicBezTo>
                      <a:pt x="-9002" y="246137"/>
                      <a:pt x="15122" y="118541"/>
                      <a:pt x="108700" y="54721"/>
                    </a:cubicBezTo>
                    <a:cubicBezTo>
                      <a:pt x="178404" y="7183"/>
                      <a:pt x="270109" y="7183"/>
                      <a:pt x="339813" y="5472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39" name="Freeform: Shape 153">
                <a:extLst>
                  <a:ext uri="{FF2B5EF4-FFF2-40B4-BE49-F238E27FC236}">
                    <a16:creationId xmlns:a16="http://schemas.microsoft.com/office/drawing/2014/main" xmlns="" id="{EF0863AB-96EF-4C48-BF82-600DCE2B8226}"/>
                  </a:ext>
                </a:extLst>
              </p:cNvPr>
              <p:cNvSpPr/>
              <p:nvPr/>
            </p:nvSpPr>
            <p:spPr>
              <a:xfrm>
                <a:off x="6860118" y="830304"/>
                <a:ext cx="200240" cy="200267"/>
              </a:xfrm>
              <a:custGeom>
                <a:avLst/>
                <a:gdLst>
                  <a:gd name="connsiteX0" fmla="*/ 100228 w 200241"/>
                  <a:gd name="connsiteY0" fmla="*/ 19077 h 200267"/>
                  <a:gd name="connsiteX1" fmla="*/ 123783 w 200241"/>
                  <a:gd name="connsiteY1" fmla="*/ 22592 h 200267"/>
                  <a:gd name="connsiteX2" fmla="*/ 138652 w 200241"/>
                  <a:gd name="connsiteY2" fmla="*/ 7733 h 200267"/>
                  <a:gd name="connsiteX3" fmla="*/ 7733 w 200241"/>
                  <a:gd name="connsiteY3" fmla="*/ 61616 h 200267"/>
                  <a:gd name="connsiteX4" fmla="*/ 61616 w 200241"/>
                  <a:gd name="connsiteY4" fmla="*/ 192535 h 200267"/>
                  <a:gd name="connsiteX5" fmla="*/ 192535 w 200241"/>
                  <a:gd name="connsiteY5" fmla="*/ 138652 h 200267"/>
                  <a:gd name="connsiteX6" fmla="*/ 192535 w 200241"/>
                  <a:gd name="connsiteY6" fmla="*/ 61616 h 200267"/>
                  <a:gd name="connsiteX7" fmla="*/ 177676 w 200241"/>
                  <a:gd name="connsiteY7" fmla="*/ 76485 h 200267"/>
                  <a:gd name="connsiteX8" fmla="*/ 123771 w 200241"/>
                  <a:gd name="connsiteY8" fmla="*/ 177500 h 200267"/>
                  <a:gd name="connsiteX9" fmla="*/ 22755 w 200241"/>
                  <a:gd name="connsiteY9" fmla="*/ 123595 h 200267"/>
                  <a:gd name="connsiteX10" fmla="*/ 76660 w 200241"/>
                  <a:gd name="connsiteY10" fmla="*/ 22580 h 200267"/>
                  <a:gd name="connsiteX11" fmla="*/ 100228 w 200241"/>
                  <a:gd name="connsiteY11" fmla="*/ 19077 h 20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0241" h="200267">
                    <a:moveTo>
                      <a:pt x="100228" y="19077"/>
                    </a:moveTo>
                    <a:cubicBezTo>
                      <a:pt x="108210" y="19080"/>
                      <a:pt x="116148" y="20264"/>
                      <a:pt x="123783" y="22592"/>
                    </a:cubicBezTo>
                    <a:lnTo>
                      <a:pt x="138652" y="7733"/>
                    </a:lnTo>
                    <a:cubicBezTo>
                      <a:pt x="87620" y="-13540"/>
                      <a:pt x="29006" y="10584"/>
                      <a:pt x="7733" y="61616"/>
                    </a:cubicBezTo>
                    <a:cubicBezTo>
                      <a:pt x="-13540" y="112648"/>
                      <a:pt x="10584" y="171262"/>
                      <a:pt x="61616" y="192535"/>
                    </a:cubicBezTo>
                    <a:cubicBezTo>
                      <a:pt x="112648" y="213807"/>
                      <a:pt x="171262" y="189683"/>
                      <a:pt x="192535" y="138652"/>
                    </a:cubicBezTo>
                    <a:cubicBezTo>
                      <a:pt x="202810" y="114002"/>
                      <a:pt x="202810" y="86267"/>
                      <a:pt x="192535" y="61616"/>
                    </a:cubicBezTo>
                    <a:lnTo>
                      <a:pt x="177676" y="76485"/>
                    </a:lnTo>
                    <a:cubicBezTo>
                      <a:pt x="190685" y="119264"/>
                      <a:pt x="166551" y="164491"/>
                      <a:pt x="123771" y="177500"/>
                    </a:cubicBezTo>
                    <a:cubicBezTo>
                      <a:pt x="80991" y="190509"/>
                      <a:pt x="35765" y="166375"/>
                      <a:pt x="22755" y="123595"/>
                    </a:cubicBezTo>
                    <a:cubicBezTo>
                      <a:pt x="9746" y="80816"/>
                      <a:pt x="33881" y="35589"/>
                      <a:pt x="76660" y="22580"/>
                    </a:cubicBezTo>
                    <a:cubicBezTo>
                      <a:pt x="84300" y="20257"/>
                      <a:pt x="92242" y="19076"/>
                      <a:pt x="100228" y="1907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  <p:sp>
            <p:nvSpPr>
              <p:cNvPr id="40" name="Freeform: Shape 154">
                <a:extLst>
                  <a:ext uri="{FF2B5EF4-FFF2-40B4-BE49-F238E27FC236}">
                    <a16:creationId xmlns:a16="http://schemas.microsoft.com/office/drawing/2014/main" xmlns="" id="{BB53CE87-CCD1-4F15-AA53-6D9CA80A07DB}"/>
                  </a:ext>
                </a:extLst>
              </p:cNvPr>
              <p:cNvSpPr/>
              <p:nvPr/>
            </p:nvSpPr>
            <p:spPr>
              <a:xfrm>
                <a:off x="6950713" y="535057"/>
                <a:ext cx="404932" cy="404926"/>
              </a:xfrm>
              <a:custGeom>
                <a:avLst/>
                <a:gdLst>
                  <a:gd name="connsiteX0" fmla="*/ 404206 w 404931"/>
                  <a:gd name="connsiteY0" fmla="*/ 91600 h 404927"/>
                  <a:gd name="connsiteX1" fmla="*/ 395405 w 404931"/>
                  <a:gd name="connsiteY1" fmla="*/ 85723 h 404927"/>
                  <a:gd name="connsiteX2" fmla="*/ 319205 w 404931"/>
                  <a:gd name="connsiteY2" fmla="*/ 85723 h 404927"/>
                  <a:gd name="connsiteX3" fmla="*/ 319205 w 404931"/>
                  <a:gd name="connsiteY3" fmla="*/ 9523 h 404927"/>
                  <a:gd name="connsiteX4" fmla="*/ 309678 w 404931"/>
                  <a:gd name="connsiteY4" fmla="*/ 0 h 404927"/>
                  <a:gd name="connsiteX5" fmla="*/ 302946 w 404931"/>
                  <a:gd name="connsiteY5" fmla="*/ 2789 h 404927"/>
                  <a:gd name="connsiteX6" fmla="*/ 217221 w 404931"/>
                  <a:gd name="connsiteY6" fmla="*/ 88514 h 404927"/>
                  <a:gd name="connsiteX7" fmla="*/ 214430 w 404931"/>
                  <a:gd name="connsiteY7" fmla="*/ 95248 h 404927"/>
                  <a:gd name="connsiteX8" fmla="*/ 214430 w 404931"/>
                  <a:gd name="connsiteY8" fmla="*/ 177030 h 404927"/>
                  <a:gd name="connsiteX9" fmla="*/ 2908 w 404931"/>
                  <a:gd name="connsiteY9" fmla="*/ 388551 h 404927"/>
                  <a:gd name="connsiteX10" fmla="*/ 2674 w 404931"/>
                  <a:gd name="connsiteY10" fmla="*/ 402020 h 404927"/>
                  <a:gd name="connsiteX11" fmla="*/ 16142 w 404931"/>
                  <a:gd name="connsiteY11" fmla="*/ 402254 h 404927"/>
                  <a:gd name="connsiteX12" fmla="*/ 16377 w 404931"/>
                  <a:gd name="connsiteY12" fmla="*/ 402020 h 404927"/>
                  <a:gd name="connsiteX13" fmla="*/ 227898 w 404931"/>
                  <a:gd name="connsiteY13" fmla="*/ 190498 h 404927"/>
                  <a:gd name="connsiteX14" fmla="*/ 309680 w 404931"/>
                  <a:gd name="connsiteY14" fmla="*/ 190498 h 404927"/>
                  <a:gd name="connsiteX15" fmla="*/ 316414 w 404931"/>
                  <a:gd name="connsiteY15" fmla="*/ 187707 h 404927"/>
                  <a:gd name="connsiteX16" fmla="*/ 402139 w 404931"/>
                  <a:gd name="connsiteY16" fmla="*/ 101982 h 404927"/>
                  <a:gd name="connsiteX17" fmla="*/ 404206 w 404931"/>
                  <a:gd name="connsiteY17" fmla="*/ 91600 h 404927"/>
                  <a:gd name="connsiteX18" fmla="*/ 233480 w 404931"/>
                  <a:gd name="connsiteY18" fmla="*/ 99191 h 404927"/>
                  <a:gd name="connsiteX19" fmla="*/ 299993 w 404931"/>
                  <a:gd name="connsiteY19" fmla="*/ 32678 h 404927"/>
                  <a:gd name="connsiteX20" fmla="*/ 300155 w 404931"/>
                  <a:gd name="connsiteY20" fmla="*/ 32745 h 404927"/>
                  <a:gd name="connsiteX21" fmla="*/ 300155 w 404931"/>
                  <a:gd name="connsiteY21" fmla="*/ 91305 h 404927"/>
                  <a:gd name="connsiteX22" fmla="*/ 233480 w 404931"/>
                  <a:gd name="connsiteY22" fmla="*/ 157980 h 404927"/>
                  <a:gd name="connsiteX23" fmla="*/ 305737 w 404931"/>
                  <a:gd name="connsiteY23" fmla="*/ 171448 h 404927"/>
                  <a:gd name="connsiteX24" fmla="*/ 246948 w 404931"/>
                  <a:gd name="connsiteY24" fmla="*/ 171448 h 404927"/>
                  <a:gd name="connsiteX25" fmla="*/ 313623 w 404931"/>
                  <a:gd name="connsiteY25" fmla="*/ 104773 h 404927"/>
                  <a:gd name="connsiteX26" fmla="*/ 372183 w 404931"/>
                  <a:gd name="connsiteY26" fmla="*/ 104773 h 404927"/>
                  <a:gd name="connsiteX27" fmla="*/ 372250 w 404931"/>
                  <a:gd name="connsiteY27" fmla="*/ 104935 h 40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31" h="404927">
                    <a:moveTo>
                      <a:pt x="404206" y="91600"/>
                    </a:moveTo>
                    <a:cubicBezTo>
                      <a:pt x="402731" y="88041"/>
                      <a:pt x="399257" y="85722"/>
                      <a:pt x="395405" y="85723"/>
                    </a:cubicBezTo>
                    <a:lnTo>
                      <a:pt x="319205" y="85723"/>
                    </a:lnTo>
                    <a:lnTo>
                      <a:pt x="319205" y="9523"/>
                    </a:lnTo>
                    <a:cubicBezTo>
                      <a:pt x="319204" y="4262"/>
                      <a:pt x="314939" y="-1"/>
                      <a:pt x="309678" y="0"/>
                    </a:cubicBezTo>
                    <a:cubicBezTo>
                      <a:pt x="307153" y="1"/>
                      <a:pt x="304732" y="1004"/>
                      <a:pt x="302946" y="2789"/>
                    </a:cubicBezTo>
                    <a:lnTo>
                      <a:pt x="217221" y="88514"/>
                    </a:lnTo>
                    <a:cubicBezTo>
                      <a:pt x="215435" y="90300"/>
                      <a:pt x="214431" y="92722"/>
                      <a:pt x="214430" y="95248"/>
                    </a:cubicBezTo>
                    <a:lnTo>
                      <a:pt x="214430" y="177030"/>
                    </a:lnTo>
                    <a:lnTo>
                      <a:pt x="2908" y="388551"/>
                    </a:lnTo>
                    <a:cubicBezTo>
                      <a:pt x="-876" y="392206"/>
                      <a:pt x="-981" y="398235"/>
                      <a:pt x="2674" y="402020"/>
                    </a:cubicBezTo>
                    <a:cubicBezTo>
                      <a:pt x="6329" y="405804"/>
                      <a:pt x="12359" y="405909"/>
                      <a:pt x="16142" y="402254"/>
                    </a:cubicBezTo>
                    <a:cubicBezTo>
                      <a:pt x="16222" y="402177"/>
                      <a:pt x="16300" y="402099"/>
                      <a:pt x="16377" y="402020"/>
                    </a:cubicBezTo>
                    <a:lnTo>
                      <a:pt x="227898" y="190498"/>
                    </a:lnTo>
                    <a:lnTo>
                      <a:pt x="309680" y="190498"/>
                    </a:lnTo>
                    <a:cubicBezTo>
                      <a:pt x="312206" y="190497"/>
                      <a:pt x="314628" y="189494"/>
                      <a:pt x="316414" y="187707"/>
                    </a:cubicBezTo>
                    <a:lnTo>
                      <a:pt x="402139" y="101982"/>
                    </a:lnTo>
                    <a:cubicBezTo>
                      <a:pt x="404865" y="99258"/>
                      <a:pt x="405680" y="95160"/>
                      <a:pt x="404206" y="91600"/>
                    </a:cubicBezTo>
                    <a:close/>
                    <a:moveTo>
                      <a:pt x="233480" y="99191"/>
                    </a:moveTo>
                    <a:lnTo>
                      <a:pt x="299993" y="32678"/>
                    </a:lnTo>
                    <a:cubicBezTo>
                      <a:pt x="300079" y="32593"/>
                      <a:pt x="300155" y="32621"/>
                      <a:pt x="300155" y="32745"/>
                    </a:cubicBezTo>
                    <a:lnTo>
                      <a:pt x="300155" y="91305"/>
                    </a:lnTo>
                    <a:lnTo>
                      <a:pt x="233480" y="157980"/>
                    </a:lnTo>
                    <a:close/>
                    <a:moveTo>
                      <a:pt x="305737" y="171448"/>
                    </a:moveTo>
                    <a:lnTo>
                      <a:pt x="246948" y="171448"/>
                    </a:lnTo>
                    <a:lnTo>
                      <a:pt x="313623" y="104773"/>
                    </a:lnTo>
                    <a:lnTo>
                      <a:pt x="372183" y="104773"/>
                    </a:lnTo>
                    <a:cubicBezTo>
                      <a:pt x="372307" y="104773"/>
                      <a:pt x="372335" y="104849"/>
                      <a:pt x="372250" y="1049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s-UY" sz="2701">
                  <a:latin typeface="Lato Light" panose="020F050202020403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950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546813"/>
            <a:ext cx="7920000" cy="800206"/>
          </a:xfrm>
        </p:spPr>
        <p:txBody>
          <a:bodyPr/>
          <a:lstStyle/>
          <a:p>
            <a:r>
              <a:rPr lang="en-US" dirty="0"/>
              <a:t>Thematic Action Plans, for which consultation is open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5B7C27-3FE4-4A2D-B806-6F5728E302F6}" type="slidenum">
              <a:rPr lang="da-DK" smtClean="0"/>
              <a:pPr/>
              <a:t>6</a:t>
            </a:fld>
            <a:endParaRPr lang="da-DK" dirty="0"/>
          </a:p>
        </p:txBody>
      </p:sp>
      <p:sp>
        <p:nvSpPr>
          <p:cNvPr id="43" name="CuadroTexto 44">
            <a:extLst>
              <a:ext uri="{FF2B5EF4-FFF2-40B4-BE49-F238E27FC236}">
                <a16:creationId xmlns:a16="http://schemas.microsoft.com/office/drawing/2014/main" xmlns="" id="{EC84A173-A0FB-4FD0-9A8A-C4E67C4E3206}"/>
              </a:ext>
            </a:extLst>
          </p:cNvPr>
          <p:cNvSpPr txBox="1"/>
          <p:nvPr/>
        </p:nvSpPr>
        <p:spPr>
          <a:xfrm>
            <a:off x="-158936" y="3839256"/>
            <a:ext cx="2505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>
                <a:solidFill>
                  <a:schemeClr val="accent2"/>
                </a:solidFill>
                <a:latin typeface="+mj-lt"/>
              </a:rPr>
              <a:t>Perspective for all people and places</a:t>
            </a:r>
          </a:p>
        </p:txBody>
      </p:sp>
      <p:sp>
        <p:nvSpPr>
          <p:cNvPr id="44" name="CuadroTexto 40">
            <a:extLst>
              <a:ext uri="{FF2B5EF4-FFF2-40B4-BE49-F238E27FC236}">
                <a16:creationId xmlns:a16="http://schemas.microsoft.com/office/drawing/2014/main" xmlns="" id="{87EBD40F-D450-4822-ABD8-A86AF3BF90B0}"/>
              </a:ext>
            </a:extLst>
          </p:cNvPr>
          <p:cNvSpPr txBox="1"/>
          <p:nvPr/>
        </p:nvSpPr>
        <p:spPr>
          <a:xfrm>
            <a:off x="81000" y="2253173"/>
            <a:ext cx="2228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+mj-lt"/>
              </a:rPr>
              <a:t>Climate neutral territories</a:t>
            </a:r>
          </a:p>
        </p:txBody>
      </p:sp>
      <p:sp>
        <p:nvSpPr>
          <p:cNvPr id="45" name="TextBox 154">
            <a:extLst>
              <a:ext uri="{FF2B5EF4-FFF2-40B4-BE49-F238E27FC236}">
                <a16:creationId xmlns:a16="http://schemas.microsoft.com/office/drawing/2014/main" xmlns="" id="{73838FE3-B7A2-45F4-9534-0E70A59C4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38" y="2761117"/>
            <a:ext cx="2228031" cy="57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43" tIns="91422" rIns="182843" bIns="91422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en-US" altLang="es-MX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green transition towards a climate neutral economy</a:t>
            </a:r>
          </a:p>
        </p:txBody>
      </p:sp>
      <p:sp>
        <p:nvSpPr>
          <p:cNvPr id="46" name="CuadroTexto 42">
            <a:extLst>
              <a:ext uri="{FF2B5EF4-FFF2-40B4-BE49-F238E27FC236}">
                <a16:creationId xmlns:a16="http://schemas.microsoft.com/office/drawing/2014/main" xmlns="" id="{C6FF5F40-73D6-4225-B308-9A8D5062A491}"/>
              </a:ext>
            </a:extLst>
          </p:cNvPr>
          <p:cNvSpPr txBox="1"/>
          <p:nvPr/>
        </p:nvSpPr>
        <p:spPr>
          <a:xfrm>
            <a:off x="6452897" y="2990981"/>
            <a:ext cx="2270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5">
                    <a:lumMod val="75000"/>
                  </a:schemeClr>
                </a:solidFill>
                <a:latin typeface="+mj-lt"/>
              </a:rPr>
              <a:t>Governance of new geographies</a:t>
            </a:r>
          </a:p>
        </p:txBody>
      </p:sp>
      <p:sp>
        <p:nvSpPr>
          <p:cNvPr id="47" name="TextBox 154">
            <a:extLst>
              <a:ext uri="{FF2B5EF4-FFF2-40B4-BE49-F238E27FC236}">
                <a16:creationId xmlns:a16="http://schemas.microsoft.com/office/drawing/2014/main" xmlns="" id="{93E5CCD8-FC44-4A85-B65C-B19617A4A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613" y="5131062"/>
            <a:ext cx="2547106" cy="57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43" tIns="91422" rIns="182843" bIns="91422">
            <a:spAutoFit/>
          </a:bodyPr>
          <a:lstStyle>
            <a:defPPr>
              <a:defRPr lang="da-DK"/>
            </a:defPPr>
            <a:lvl1pPr>
              <a:lnSpc>
                <a:spcPct val="110000"/>
              </a:lnSpc>
              <a:defRPr sz="1400">
                <a:latin typeface="Lato" panose="020F0502020204030203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specific strengths to withstand and adapt to crises </a:t>
            </a:r>
            <a:endParaRPr lang="en-US" altLang="es-MX" sz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8" name="CuadroTexto 46">
            <a:extLst>
              <a:ext uri="{FF2B5EF4-FFF2-40B4-BE49-F238E27FC236}">
                <a16:creationId xmlns:a16="http://schemas.microsoft.com/office/drawing/2014/main" xmlns="" id="{98F297E1-D7D7-431F-A3A0-138AC649E960}"/>
              </a:ext>
            </a:extLst>
          </p:cNvPr>
          <p:cNvSpPr txBox="1"/>
          <p:nvPr/>
        </p:nvSpPr>
        <p:spPr>
          <a:xfrm>
            <a:off x="6514257" y="4632135"/>
            <a:ext cx="220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1"/>
                </a:solidFill>
                <a:latin typeface="+mj-lt"/>
              </a:rPr>
              <a:t>Places resilient to crises</a:t>
            </a:r>
          </a:p>
        </p:txBody>
      </p:sp>
      <p:sp>
        <p:nvSpPr>
          <p:cNvPr id="49" name="Rectángulo 2">
            <a:extLst>
              <a:ext uri="{FF2B5EF4-FFF2-40B4-BE49-F238E27FC236}">
                <a16:creationId xmlns:a16="http://schemas.microsoft.com/office/drawing/2014/main" xmlns="" id="{470754C4-3F70-403C-A50A-9EAC0A77A985}"/>
              </a:ext>
            </a:extLst>
          </p:cNvPr>
          <p:cNvSpPr/>
          <p:nvPr/>
        </p:nvSpPr>
        <p:spPr>
          <a:xfrm rot="2700000">
            <a:off x="3558743" y="2091104"/>
            <a:ext cx="1010001" cy="101000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0" name="Rectángulo 17">
            <a:extLst>
              <a:ext uri="{FF2B5EF4-FFF2-40B4-BE49-F238E27FC236}">
                <a16:creationId xmlns:a16="http://schemas.microsoft.com/office/drawing/2014/main" xmlns="" id="{4E9012F4-37B2-4104-97AD-3CAA19EED179}"/>
              </a:ext>
            </a:extLst>
          </p:cNvPr>
          <p:cNvSpPr/>
          <p:nvPr/>
        </p:nvSpPr>
        <p:spPr>
          <a:xfrm rot="2700000">
            <a:off x="4326326" y="2863927"/>
            <a:ext cx="1010001" cy="101000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Rectángulo 18">
            <a:extLst>
              <a:ext uri="{FF2B5EF4-FFF2-40B4-BE49-F238E27FC236}">
                <a16:creationId xmlns:a16="http://schemas.microsoft.com/office/drawing/2014/main" xmlns="" id="{38A88C44-5E5B-4310-9140-7E7986A60B50}"/>
              </a:ext>
            </a:extLst>
          </p:cNvPr>
          <p:cNvSpPr/>
          <p:nvPr/>
        </p:nvSpPr>
        <p:spPr>
          <a:xfrm rot="2700000">
            <a:off x="3558743" y="3636751"/>
            <a:ext cx="1010001" cy="1010001"/>
          </a:xfrm>
          <a:prstGeom prst="rect">
            <a:avLst/>
          </a:prstGeom>
          <a:solidFill>
            <a:srgbClr val="F69429"/>
          </a:solidFill>
          <a:ln>
            <a:solidFill>
              <a:schemeClr val="accent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ángulo 19">
            <a:extLst>
              <a:ext uri="{FF2B5EF4-FFF2-40B4-BE49-F238E27FC236}">
                <a16:creationId xmlns:a16="http://schemas.microsoft.com/office/drawing/2014/main" xmlns="" id="{322F26D2-2B78-42F1-B34B-1A810A8302CD}"/>
              </a:ext>
            </a:extLst>
          </p:cNvPr>
          <p:cNvSpPr/>
          <p:nvPr/>
        </p:nvSpPr>
        <p:spPr>
          <a:xfrm rot="2700000">
            <a:off x="4326326" y="4409575"/>
            <a:ext cx="1010001" cy="101000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53" name="Conector recto de flecha 4">
            <a:extLst>
              <a:ext uri="{FF2B5EF4-FFF2-40B4-BE49-F238E27FC236}">
                <a16:creationId xmlns:a16="http://schemas.microsoft.com/office/drawing/2014/main" xmlns="" id="{3EB8FA62-173B-4AFA-916F-D3C1EA3C078D}"/>
              </a:ext>
            </a:extLst>
          </p:cNvPr>
          <p:cNvCxnSpPr/>
          <p:nvPr/>
        </p:nvCxnSpPr>
        <p:spPr>
          <a:xfrm flipH="1">
            <a:off x="2432673" y="2602163"/>
            <a:ext cx="830807" cy="0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35">
            <a:extLst>
              <a:ext uri="{FF2B5EF4-FFF2-40B4-BE49-F238E27FC236}">
                <a16:creationId xmlns:a16="http://schemas.microsoft.com/office/drawing/2014/main" xmlns="" id="{32002C02-48BE-45FC-B9E7-5E7A720E491D}"/>
              </a:ext>
            </a:extLst>
          </p:cNvPr>
          <p:cNvCxnSpPr/>
          <p:nvPr/>
        </p:nvCxnSpPr>
        <p:spPr>
          <a:xfrm flipH="1">
            <a:off x="2432673" y="4162422"/>
            <a:ext cx="830807" cy="0"/>
          </a:xfrm>
          <a:prstGeom prst="straightConnector1">
            <a:avLst/>
          </a:prstGeom>
          <a:ln w="28575">
            <a:solidFill>
              <a:srgbClr val="F6942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37">
            <a:extLst>
              <a:ext uri="{FF2B5EF4-FFF2-40B4-BE49-F238E27FC236}">
                <a16:creationId xmlns:a16="http://schemas.microsoft.com/office/drawing/2014/main" xmlns="" id="{C2A42BDE-53CC-486C-B40D-9F5FDCF03D94}"/>
              </a:ext>
            </a:extLst>
          </p:cNvPr>
          <p:cNvCxnSpPr>
            <a:cxnSpLocks/>
          </p:cNvCxnSpPr>
          <p:nvPr/>
        </p:nvCxnSpPr>
        <p:spPr>
          <a:xfrm>
            <a:off x="5602521" y="4917461"/>
            <a:ext cx="84506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38">
            <a:extLst>
              <a:ext uri="{FF2B5EF4-FFF2-40B4-BE49-F238E27FC236}">
                <a16:creationId xmlns:a16="http://schemas.microsoft.com/office/drawing/2014/main" xmlns="" id="{C51D2146-551F-4923-8FE8-49A94EE2D126}"/>
              </a:ext>
            </a:extLst>
          </p:cNvPr>
          <p:cNvCxnSpPr>
            <a:cxnSpLocks/>
          </p:cNvCxnSpPr>
          <p:nvPr/>
        </p:nvCxnSpPr>
        <p:spPr>
          <a:xfrm>
            <a:off x="5602521" y="3369947"/>
            <a:ext cx="845061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154">
            <a:extLst>
              <a:ext uri="{FF2B5EF4-FFF2-40B4-BE49-F238E27FC236}">
                <a16:creationId xmlns:a16="http://schemas.microsoft.com/office/drawing/2014/main" xmlns="" id="{D2AD9292-79F1-467D-A228-4765E3498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3456" y="3541337"/>
            <a:ext cx="2341166" cy="778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43" tIns="91422" rIns="182843" bIns="91422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es-MX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new functional territories facing state of uncertainty or challenges</a:t>
            </a:r>
          </a:p>
        </p:txBody>
      </p:sp>
      <p:sp>
        <p:nvSpPr>
          <p:cNvPr id="58" name="TextBox 154">
            <a:extLst>
              <a:ext uri="{FF2B5EF4-FFF2-40B4-BE49-F238E27FC236}">
                <a16:creationId xmlns:a16="http://schemas.microsoft.com/office/drawing/2014/main" xmlns="" id="{BB6642A1-7F20-40B3-8F1C-F2CA85C99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5" y="4387350"/>
            <a:ext cx="2388279" cy="778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43" tIns="91422" rIns="182843" bIns="91422">
            <a:spAutoFit/>
          </a:bodyPr>
          <a:lstStyle>
            <a:defPPr>
              <a:defRPr lang="da-DK"/>
            </a:defPPr>
            <a:lvl1pPr algn="r">
              <a:lnSpc>
                <a:spcPct val="110000"/>
              </a:lnSpc>
              <a:defRPr sz="1400">
                <a:latin typeface="Lato" panose="020F0502020204030203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latin typeface="Lato Light" panose="020F0302020204030203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s-MX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balanced territorial development and less inequalities or disparities</a:t>
            </a: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xmlns="" id="{227EA40B-15A3-4513-BAFC-744398F074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559159" y="2342657"/>
            <a:ext cx="1001946" cy="41846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xmlns="" id="{3CBB7F8F-A3F3-4766-97F4-8A7A6D613C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332666" y="2870269"/>
            <a:ext cx="997319" cy="997319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xmlns="" id="{6985FAE7-091D-49EA-9394-E3186693E6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512424" y="3939104"/>
            <a:ext cx="1092056" cy="45609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D3A063BA-4154-4D5B-A97E-6830EC7C8C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512" y="4632135"/>
            <a:ext cx="1271625" cy="39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5517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final 4_3">
  <a:themeElements>
    <a:clrScheme name="ESPON PowerPoint">
      <a:dk1>
        <a:sysClr val="windowText" lastClr="000000"/>
      </a:dk1>
      <a:lt1>
        <a:sysClr val="window" lastClr="FFFFFF"/>
      </a:lt1>
      <a:dk2>
        <a:srgbClr val="0B1741"/>
      </a:dk2>
      <a:lt2>
        <a:srgbClr val="D9D9D9"/>
      </a:lt2>
      <a:accent1>
        <a:srgbClr val="164193"/>
      </a:accent1>
      <a:accent2>
        <a:srgbClr val="EE7D00"/>
      </a:accent2>
      <a:accent3>
        <a:srgbClr val="4779B2"/>
      </a:accent3>
      <a:accent4>
        <a:srgbClr val="75B566"/>
      </a:accent4>
      <a:accent5>
        <a:srgbClr val="77BEDB"/>
      </a:accent5>
      <a:accent6>
        <a:srgbClr val="C85C54"/>
      </a:accent6>
      <a:hlink>
        <a:srgbClr val="308DAA"/>
      </a:hlink>
      <a:folHlink>
        <a:srgbClr val="783F91"/>
      </a:folHlink>
    </a:clrScheme>
    <a:fontScheme name="ESPON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ESPON_PowerPoint_4_3_2" id="{EB03486D-E1BB-4FE1-8512-F6D7194A34F6}" vid="{36992ABC-8791-478F-9331-D25AE4BB10C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final 4_3</Template>
  <TotalTime>1</TotalTime>
  <Words>451</Words>
  <Application>Microsoft Office PowerPoint</Application>
  <PresentationFormat>Presentazione su schermo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Template final 4_3</vt:lpstr>
      <vt:lpstr>The ESPON 2030 Programme </vt:lpstr>
      <vt:lpstr>Thematic Action Plan</vt:lpstr>
      <vt:lpstr>Thematic Action Plan</vt:lpstr>
      <vt:lpstr>Kick-off information day</vt:lpstr>
      <vt:lpstr>Thematic Action Plan consultation process</vt:lpstr>
      <vt:lpstr>Thematic Action Plans, for which consultation is open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iotzov</dc:creator>
  <cp:lastModifiedBy>Del Piero Alessandro</cp:lastModifiedBy>
  <cp:revision>605</cp:revision>
  <cp:lastPrinted>2020-08-31T10:24:29Z</cp:lastPrinted>
  <dcterms:created xsi:type="dcterms:W3CDTF">2017-11-29T13:25:02Z</dcterms:created>
  <dcterms:modified xsi:type="dcterms:W3CDTF">2021-11-18T08:14:53Z</dcterms:modified>
</cp:coreProperties>
</file>